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3" r:id="rId16"/>
    <p:sldId id="270" r:id="rId17"/>
    <p:sldId id="271" r:id="rId18"/>
    <p:sldId id="272" r:id="rId19"/>
    <p:sldId id="273" r:id="rId20"/>
    <p:sldId id="274" r:id="rId21"/>
    <p:sldId id="30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Simav Rehberlik ve Araştırma Merkezi</a:t>
            </a:r>
            <a:br>
              <a:rPr lang="tr-TR" dirty="0" smtClean="0"/>
            </a:br>
            <a:r>
              <a:rPr lang="tr-TR" dirty="0" smtClean="0"/>
              <a:t>ERGENLERLE </a:t>
            </a:r>
            <a:r>
              <a:rPr lang="tr-TR" dirty="0" smtClean="0"/>
              <a:t>ETKİLİ İLETİŞİM</a:t>
            </a:r>
            <a:endParaRPr lang="tr-TR" dirty="0"/>
          </a:p>
        </p:txBody>
      </p:sp>
      <p:pic>
        <p:nvPicPr>
          <p:cNvPr id="4" name="3 Resim" descr="ergenlerle-iletisim-nasil-olma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714620"/>
            <a:ext cx="600075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5.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Hayal</a:t>
            </a:r>
            <a:r>
              <a:rPr lang="en-US" dirty="0" smtClean="0"/>
              <a:t> </a:t>
            </a:r>
            <a:r>
              <a:rPr lang="en-US" dirty="0" err="1" smtClean="0"/>
              <a:t>Kurma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hayal</a:t>
            </a:r>
            <a:r>
              <a:rPr lang="en-US" dirty="0" smtClean="0"/>
              <a:t> </a:t>
            </a:r>
            <a:r>
              <a:rPr lang="en-US" dirty="0" err="1" smtClean="0"/>
              <a:t>kurarak</a:t>
            </a:r>
            <a:r>
              <a:rPr lang="en-US" dirty="0" smtClean="0"/>
              <a:t>, </a:t>
            </a:r>
            <a:r>
              <a:rPr lang="en-US" dirty="0" err="1" smtClean="0"/>
              <a:t>geleceğe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tasarıları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gerçekleşmesini</a:t>
            </a:r>
            <a:r>
              <a:rPr lang="en-US" dirty="0" smtClean="0"/>
              <a:t>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arzularıyla</a:t>
            </a:r>
            <a:r>
              <a:rPr lang="en-US" dirty="0" smtClean="0"/>
              <a:t> </a:t>
            </a:r>
            <a:r>
              <a:rPr lang="en-US" dirty="0" err="1" smtClean="0"/>
              <a:t>meşgul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  <a:r>
              <a:rPr lang="en-US" dirty="0" err="1" smtClean="0"/>
              <a:t>Hayal</a:t>
            </a:r>
            <a:r>
              <a:rPr lang="en-US" dirty="0" smtClean="0"/>
              <a:t> </a:t>
            </a:r>
            <a:r>
              <a:rPr lang="en-US" dirty="0" err="1" smtClean="0"/>
              <a:t>kurmanın</a:t>
            </a:r>
            <a:r>
              <a:rPr lang="en-US" dirty="0" smtClean="0"/>
              <a:t> </a:t>
            </a:r>
            <a:r>
              <a:rPr lang="en-US" dirty="0" err="1" smtClean="0"/>
              <a:t>ergenlikteki</a:t>
            </a:r>
            <a:r>
              <a:rPr lang="en-US" dirty="0" smtClean="0"/>
              <a:t> </a:t>
            </a:r>
            <a:r>
              <a:rPr lang="en-US" dirty="0" err="1" smtClean="0"/>
              <a:t>yoğunluğu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eylemin</a:t>
            </a:r>
            <a:r>
              <a:rPr lang="en-US" dirty="0" smtClean="0"/>
              <a:t> 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gündüz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rüyası</a:t>
            </a:r>
            <a:r>
              <a:rPr lang="en-US" dirty="0" smtClean="0"/>
              <a:t>’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adlandırılmasına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açmıştır</a:t>
            </a:r>
            <a:r>
              <a:rPr lang="en-US" dirty="0" smtClean="0"/>
              <a:t>. </a:t>
            </a:r>
            <a:r>
              <a:rPr lang="en-US" dirty="0" err="1" smtClean="0"/>
              <a:t>Hayaller</a:t>
            </a:r>
            <a:r>
              <a:rPr lang="en-US" dirty="0" smtClean="0"/>
              <a:t> o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artabilir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dinlerken</a:t>
            </a:r>
            <a:r>
              <a:rPr lang="en-US" dirty="0" smtClean="0"/>
              <a:t>, </a:t>
            </a:r>
            <a:r>
              <a:rPr lang="en-US" dirty="0" err="1" smtClean="0"/>
              <a:t>yolda</a:t>
            </a:r>
            <a:r>
              <a:rPr lang="en-US" dirty="0" smtClean="0"/>
              <a:t> </a:t>
            </a:r>
            <a:r>
              <a:rPr lang="en-US" dirty="0" err="1" smtClean="0"/>
              <a:t>yürürken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başkasıyla</a:t>
            </a:r>
            <a:r>
              <a:rPr lang="en-US" dirty="0" smtClean="0"/>
              <a:t> </a:t>
            </a:r>
            <a:r>
              <a:rPr lang="en-US" dirty="0" err="1" smtClean="0"/>
              <a:t>konuşurken</a:t>
            </a:r>
            <a:r>
              <a:rPr lang="en-US" dirty="0" smtClean="0"/>
              <a:t> </a:t>
            </a:r>
            <a:r>
              <a:rPr lang="en-US" dirty="0" err="1" smtClean="0"/>
              <a:t>aslında</a:t>
            </a:r>
            <a:r>
              <a:rPr lang="en-US" dirty="0" smtClean="0"/>
              <a:t> </a:t>
            </a:r>
            <a:r>
              <a:rPr lang="en-US" dirty="0" err="1" smtClean="0"/>
              <a:t>hayal</a:t>
            </a:r>
            <a:r>
              <a:rPr lang="en-US" dirty="0" smtClean="0"/>
              <a:t> </a:t>
            </a:r>
            <a:r>
              <a:rPr lang="en-US" dirty="0" err="1" smtClean="0"/>
              <a:t>kuruyor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6.</a:t>
            </a:r>
            <a:r>
              <a:rPr lang="en-US" dirty="0" err="1" smtClean="0"/>
              <a:t>Tedirgin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Huzursuz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smtClean="0"/>
              <a:t>Bu </a:t>
            </a:r>
            <a:r>
              <a:rPr lang="en-US" dirty="0" err="1" smtClean="0"/>
              <a:t>duygu</a:t>
            </a:r>
            <a:r>
              <a:rPr lang="en-US" dirty="0" smtClean="0"/>
              <a:t>,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kaldığı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uyaranlarının</a:t>
            </a:r>
            <a:r>
              <a:rPr lang="en-US" dirty="0" smtClean="0"/>
              <a:t> </a:t>
            </a:r>
            <a:r>
              <a:rPr lang="en-US" dirty="0" err="1" smtClean="0"/>
              <a:t>etkisine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uyaranları</a:t>
            </a:r>
            <a:r>
              <a:rPr lang="en-US" dirty="0" smtClean="0"/>
              <a:t> </a:t>
            </a:r>
            <a:r>
              <a:rPr lang="en-US" dirty="0" err="1" smtClean="0"/>
              <a:t>algılayış</a:t>
            </a:r>
            <a:r>
              <a:rPr lang="en-US" dirty="0" smtClean="0"/>
              <a:t> </a:t>
            </a:r>
            <a:r>
              <a:rPr lang="en-US" dirty="0" err="1" smtClean="0"/>
              <a:t>biçimine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değişir</a:t>
            </a:r>
            <a:r>
              <a:rPr lang="en-US" dirty="0" smtClean="0"/>
              <a:t>. Buna </a:t>
            </a:r>
            <a:r>
              <a:rPr lang="en-US" dirty="0" err="1" smtClean="0"/>
              <a:t>biyolojik-cinsel</a:t>
            </a:r>
            <a:r>
              <a:rPr lang="en-US" dirty="0" smtClean="0"/>
              <a:t> </a:t>
            </a:r>
            <a:r>
              <a:rPr lang="en-US" dirty="0" err="1" smtClean="0"/>
              <a:t>gelişmenin</a:t>
            </a:r>
            <a:r>
              <a:rPr lang="en-US" dirty="0" smtClean="0"/>
              <a:t> </a:t>
            </a:r>
            <a:r>
              <a:rPr lang="en-US" dirty="0" err="1" smtClean="0"/>
              <a:t>getirdiği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alışma</a:t>
            </a:r>
            <a:r>
              <a:rPr lang="tr-TR" dirty="0" smtClean="0"/>
              <a:t> </a:t>
            </a:r>
            <a:r>
              <a:rPr lang="en-US" dirty="0" err="1" smtClean="0"/>
              <a:t>çabaları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olabileceği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, </a:t>
            </a:r>
            <a:r>
              <a:rPr lang="en-US" dirty="0" err="1" smtClean="0"/>
              <a:t>akranları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yetişkinlerle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ilişkilerindeki</a:t>
            </a:r>
            <a:r>
              <a:rPr lang="en-US" dirty="0" smtClean="0"/>
              <a:t> </a:t>
            </a:r>
            <a:r>
              <a:rPr lang="en-US" dirty="0" err="1" smtClean="0"/>
              <a:t>aksamalar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isteğinin</a:t>
            </a:r>
            <a:r>
              <a:rPr lang="en-US" dirty="0" smtClean="0"/>
              <a:t> </a:t>
            </a:r>
            <a:r>
              <a:rPr lang="en-US" dirty="0" err="1" smtClean="0"/>
              <a:t>engellenmesi</a:t>
            </a:r>
            <a:r>
              <a:rPr lang="en-US" dirty="0" smtClean="0"/>
              <a:t> de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açabilir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7.</a:t>
            </a:r>
            <a:r>
              <a:rPr lang="en-US" dirty="0" err="1" smtClean="0"/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  <a:r>
              <a:rPr lang="tr-TR" dirty="0" smtClean="0"/>
              <a:t>İ</a:t>
            </a:r>
            <a:r>
              <a:rPr lang="en-US" dirty="0" err="1" smtClean="0"/>
              <a:t>steği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Buluğ</a:t>
            </a:r>
            <a:r>
              <a:rPr lang="en-US" dirty="0" smtClean="0"/>
              <a:t> </a:t>
            </a:r>
            <a:r>
              <a:rPr lang="en-US" dirty="0" err="1" smtClean="0"/>
              <a:t>çağındaki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kız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başkalarından</a:t>
            </a:r>
            <a:r>
              <a:rPr lang="en-US" dirty="0" smtClean="0"/>
              <a:t> </a:t>
            </a:r>
            <a:r>
              <a:rPr lang="en-US" dirty="0" err="1" smtClean="0"/>
              <a:t>uzaklaşmak</a:t>
            </a:r>
            <a:r>
              <a:rPr lang="en-US" dirty="0" smtClean="0"/>
              <a:t>, </a:t>
            </a:r>
            <a:r>
              <a:rPr lang="en-US" sz="3200" b="1" dirty="0" err="1" smtClean="0">
                <a:solidFill>
                  <a:srgbClr val="FF0000"/>
                </a:solidFill>
              </a:rPr>
              <a:t>kendisiyle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baş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başa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kalmak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istiyor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gibidir</a:t>
            </a:r>
            <a:r>
              <a:rPr lang="en-US" dirty="0" smtClean="0"/>
              <a:t>. Ana-</a:t>
            </a:r>
            <a:r>
              <a:rPr lang="en-US" dirty="0" err="1" smtClean="0"/>
              <a:t>babanın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arkadaşların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isteğini</a:t>
            </a:r>
            <a:r>
              <a:rPr lang="en-US" dirty="0" smtClean="0"/>
              <a:t> </a:t>
            </a:r>
            <a:r>
              <a:rPr lang="en-US" dirty="0" err="1" smtClean="0"/>
              <a:t>reddedip</a:t>
            </a:r>
            <a:r>
              <a:rPr lang="en-US" dirty="0" smtClean="0"/>
              <a:t> </a:t>
            </a:r>
            <a:r>
              <a:rPr lang="en-US" dirty="0" err="1" smtClean="0"/>
              <a:t>içe</a:t>
            </a:r>
            <a:r>
              <a:rPr lang="en-US" dirty="0" smtClean="0"/>
              <a:t> </a:t>
            </a:r>
            <a:r>
              <a:rPr lang="en-US" dirty="0" err="1" smtClean="0"/>
              <a:t>dönebilir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8.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tr-TR" dirty="0" smtClean="0"/>
              <a:t>İ</a:t>
            </a:r>
            <a:r>
              <a:rPr lang="en-US" dirty="0" err="1" smtClean="0"/>
              <a:t>steksizlik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büyümenin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durgun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âtıl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, </a:t>
            </a:r>
            <a:r>
              <a:rPr lang="en-US" dirty="0" err="1" smtClean="0"/>
              <a:t>âdeta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 </a:t>
            </a:r>
            <a:r>
              <a:rPr lang="en-US" dirty="0" err="1" smtClean="0"/>
              <a:t>üşendiği</a:t>
            </a:r>
            <a:r>
              <a:rPr lang="en-US" dirty="0" smtClean="0"/>
              <a:t> </a:t>
            </a:r>
            <a:r>
              <a:rPr lang="en-US" dirty="0" err="1" smtClean="0"/>
              <a:t>zamanlar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Çalışırken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oynarken</a:t>
            </a:r>
            <a:r>
              <a:rPr lang="en-US" dirty="0" smtClean="0"/>
              <a:t> </a:t>
            </a:r>
            <a:r>
              <a:rPr lang="en-US" dirty="0" err="1" smtClean="0"/>
              <a:t>çabuk</a:t>
            </a:r>
            <a:r>
              <a:rPr lang="en-US" dirty="0" smtClean="0"/>
              <a:t> </a:t>
            </a:r>
            <a:r>
              <a:rPr lang="en-US" dirty="0" err="1" smtClean="0"/>
              <a:t>yorulur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isteklidir</a:t>
            </a:r>
            <a:r>
              <a:rPr lang="en-US" dirty="0" smtClean="0"/>
              <a:t>. </a:t>
            </a:r>
            <a:r>
              <a:rPr lang="en-US" sz="3200" i="1" dirty="0" err="1" smtClean="0">
                <a:solidFill>
                  <a:srgbClr val="FF0000"/>
                </a:solidFill>
              </a:rPr>
              <a:t>Vücut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enerjisi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âdeta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büyümeye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harcanıyor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gibidir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Ergenlerin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> </a:t>
            </a:r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olgunluk</a:t>
            </a:r>
            <a:r>
              <a:rPr lang="en-US" dirty="0" smtClean="0"/>
              <a:t> </a:t>
            </a:r>
            <a:r>
              <a:rPr lang="en-US" dirty="0" err="1" smtClean="0"/>
              <a:t>tamamlanmadan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dengeye</a:t>
            </a:r>
            <a:r>
              <a:rPr lang="en-US" dirty="0" smtClean="0"/>
              <a:t> </a:t>
            </a:r>
            <a:r>
              <a:rPr lang="en-US" dirty="0" err="1" smtClean="0"/>
              <a:t>ulaşmaz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ana-baba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ergendeki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ifadelerini</a:t>
            </a:r>
            <a:r>
              <a:rPr lang="en-US" dirty="0" smtClean="0"/>
              <a:t>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yüzüne</a:t>
            </a:r>
            <a:r>
              <a:rPr lang="en-US" dirty="0" smtClean="0"/>
              <a:t> </a:t>
            </a:r>
            <a:r>
              <a:rPr lang="en-US" dirty="0" err="1" smtClean="0"/>
              <a:t>vurursa</a:t>
            </a:r>
            <a:r>
              <a:rPr lang="en-US" dirty="0" smtClean="0"/>
              <a:t>,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huzursuz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sevilmediğini</a:t>
            </a:r>
            <a:r>
              <a:rPr lang="en-US" dirty="0" smtClean="0"/>
              <a:t> </a:t>
            </a:r>
            <a:r>
              <a:rPr lang="en-US" dirty="0" err="1" smtClean="0"/>
              <a:t>düşünür</a:t>
            </a:r>
            <a:r>
              <a:rPr lang="en-US" sz="3200" i="1" dirty="0" smtClean="0">
                <a:solidFill>
                  <a:srgbClr val="FF0000"/>
                </a:solidFill>
              </a:rPr>
              <a:t>. Bu </a:t>
            </a:r>
            <a:r>
              <a:rPr lang="en-US" sz="3200" i="1" dirty="0" err="1" smtClean="0">
                <a:solidFill>
                  <a:srgbClr val="FF0000"/>
                </a:solidFill>
              </a:rPr>
              <a:t>durumdaki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kızlar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uzun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ağlama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nöbetlerine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girerken</a:t>
            </a:r>
            <a:r>
              <a:rPr lang="en-US" dirty="0" smtClean="0"/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erkekler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büyük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suskunluklar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yaşayıp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kavga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çıkarabilirler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Ergenler</a:t>
            </a:r>
            <a:r>
              <a:rPr lang="en-US" dirty="0" smtClean="0"/>
              <a:t> </a:t>
            </a:r>
            <a:r>
              <a:rPr lang="en-US" dirty="0" err="1" smtClean="0"/>
              <a:t>olgunlaştıkça</a:t>
            </a:r>
            <a:r>
              <a:rPr lang="en-US" dirty="0" smtClean="0"/>
              <a:t>, </a:t>
            </a:r>
            <a:r>
              <a:rPr lang="en-US" dirty="0" err="1" smtClean="0"/>
              <a:t>fiziki</a:t>
            </a:r>
            <a:r>
              <a:rPr lang="en-US" dirty="0" smtClean="0"/>
              <a:t> </a:t>
            </a:r>
            <a:r>
              <a:rPr lang="en-US" dirty="0" err="1" smtClean="0"/>
              <a:t>gelişimlerini</a:t>
            </a:r>
            <a:r>
              <a:rPr lang="en-US" dirty="0" smtClean="0"/>
              <a:t> </a:t>
            </a:r>
            <a:r>
              <a:rPr lang="en-US" dirty="0" err="1" smtClean="0"/>
              <a:t>tamamladıkça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gerginlik</a:t>
            </a:r>
            <a:r>
              <a:rPr lang="en-US" dirty="0" smtClean="0"/>
              <a:t> </a:t>
            </a:r>
            <a:r>
              <a:rPr lang="en-US" dirty="0" err="1" smtClean="0"/>
              <a:t>durumundan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sakin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yapabilir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geçerler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ERGENLER DUYGULARINI NASIL </a:t>
            </a:r>
            <a:r>
              <a:rPr lang="tr-TR" dirty="0" smtClean="0"/>
              <a:t>İ</a:t>
            </a:r>
            <a:r>
              <a:rPr lang="en-US" dirty="0" smtClean="0"/>
              <a:t>FADE EDERLER?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araştırmalarda</a:t>
            </a:r>
            <a:r>
              <a:rPr lang="en-US" dirty="0" smtClean="0"/>
              <a:t>, </a:t>
            </a:r>
            <a:r>
              <a:rPr lang="en-US" dirty="0" err="1" smtClean="0"/>
              <a:t>doğuştan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, </a:t>
            </a:r>
            <a:r>
              <a:rPr lang="en-US" dirty="0" err="1" smtClean="0"/>
              <a:t>sonradan</a:t>
            </a:r>
            <a:r>
              <a:rPr lang="en-US" dirty="0" smtClean="0"/>
              <a:t> </a:t>
            </a:r>
            <a:r>
              <a:rPr lang="en-US" dirty="0" err="1" smtClean="0"/>
              <a:t>kazanılmamış</a:t>
            </a:r>
            <a:r>
              <a:rPr lang="en-US" dirty="0" smtClean="0"/>
              <a:t> 3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duygunun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anlaşılmıştır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 “</a:t>
            </a:r>
            <a:r>
              <a:rPr lang="en-US" sz="3600" b="1" dirty="0" err="1" smtClean="0">
                <a:solidFill>
                  <a:srgbClr val="FF0000"/>
                </a:solidFill>
              </a:rPr>
              <a:t>sevgi</a:t>
            </a:r>
            <a:r>
              <a:rPr lang="en-US" sz="3600" b="1" dirty="0" smtClean="0">
                <a:solidFill>
                  <a:srgbClr val="FF0000"/>
                </a:solidFill>
              </a:rPr>
              <a:t>”, “</a:t>
            </a:r>
            <a:r>
              <a:rPr lang="en-US" sz="3600" b="1" dirty="0" err="1" smtClean="0">
                <a:solidFill>
                  <a:srgbClr val="FF0000"/>
                </a:solidFill>
              </a:rPr>
              <a:t>öfke</a:t>
            </a:r>
            <a:r>
              <a:rPr lang="en-US" sz="3600" b="1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“</a:t>
            </a:r>
            <a:r>
              <a:rPr lang="en-US" sz="3600" b="1" dirty="0" err="1" smtClean="0">
                <a:solidFill>
                  <a:srgbClr val="FF0000"/>
                </a:solidFill>
              </a:rPr>
              <a:t>korku</a:t>
            </a:r>
            <a:r>
              <a:rPr lang="en-US" dirty="0" err="1" smtClean="0"/>
              <a:t>”dur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1.</a:t>
            </a:r>
            <a:r>
              <a:rPr lang="en-US" dirty="0" err="1" smtClean="0"/>
              <a:t>Sevgi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Ergenlik</a:t>
            </a:r>
            <a:r>
              <a:rPr lang="en-US" dirty="0" smtClean="0"/>
              <a:t> </a:t>
            </a:r>
            <a:r>
              <a:rPr lang="en-US" dirty="0" err="1" smtClean="0"/>
              <a:t>dönemindeki</a:t>
            </a:r>
            <a:r>
              <a:rPr lang="en-US" dirty="0" smtClean="0"/>
              <a:t> </a:t>
            </a:r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belirleyen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etken</a:t>
            </a:r>
            <a:r>
              <a:rPr lang="en-US" dirty="0" smtClean="0"/>
              <a:t>, </a:t>
            </a:r>
            <a:r>
              <a:rPr lang="en-US" dirty="0" err="1" smtClean="0"/>
              <a:t>sevilme</a:t>
            </a:r>
            <a:r>
              <a:rPr lang="en-US" dirty="0" smtClean="0"/>
              <a:t> </a:t>
            </a:r>
            <a:r>
              <a:rPr lang="en-US" dirty="0" err="1" smtClean="0"/>
              <a:t>ihtiyacı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sevebilme</a:t>
            </a:r>
            <a:r>
              <a:rPr lang="en-US" dirty="0" smtClean="0"/>
              <a:t> </a:t>
            </a:r>
            <a:r>
              <a:rPr lang="en-US" dirty="0" err="1" smtClean="0"/>
              <a:t>kapasitesidir</a:t>
            </a:r>
            <a:r>
              <a:rPr lang="en-US" dirty="0" smtClean="0"/>
              <a:t>. </a:t>
            </a:r>
            <a:r>
              <a:rPr lang="en-US" sz="2800" i="1" dirty="0" err="1" smtClean="0">
                <a:solidFill>
                  <a:srgbClr val="FF0000"/>
                </a:solidFill>
              </a:rPr>
              <a:t>Bireyin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ruhsal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bakımdan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sağlıklı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olabilmesi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için</a:t>
            </a:r>
            <a:r>
              <a:rPr lang="en-US" sz="2800" i="1" dirty="0" smtClean="0">
                <a:solidFill>
                  <a:srgbClr val="FF0000"/>
                </a:solidFill>
              </a:rPr>
              <a:t> en </a:t>
            </a:r>
            <a:r>
              <a:rPr lang="en-US" sz="2800" i="1" dirty="0" err="1" smtClean="0">
                <a:solidFill>
                  <a:srgbClr val="FF0000"/>
                </a:solidFill>
              </a:rPr>
              <a:t>önemli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ön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koşul</a:t>
            </a:r>
            <a:r>
              <a:rPr lang="en-US" sz="2800" i="1" dirty="0" smtClean="0">
                <a:solidFill>
                  <a:srgbClr val="FF0000"/>
                </a:solidFill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ilgi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ve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sevgi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görme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ihtiyacının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karşılanmasıdır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dirty="0" err="1" smtClean="0"/>
              <a:t>Başkalarını</a:t>
            </a:r>
            <a:r>
              <a:rPr lang="en-US" dirty="0" smtClean="0"/>
              <a:t> </a:t>
            </a:r>
            <a:r>
              <a:rPr lang="en-US" dirty="0" err="1" smtClean="0"/>
              <a:t>beğenme</a:t>
            </a:r>
            <a:r>
              <a:rPr lang="en-US" dirty="0" smtClean="0"/>
              <a:t>, </a:t>
            </a:r>
            <a:r>
              <a:rPr lang="en-US" dirty="0" err="1" smtClean="0"/>
              <a:t>hoşlanma</a:t>
            </a:r>
            <a:r>
              <a:rPr lang="en-US" dirty="0" smtClean="0"/>
              <a:t>,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,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, “</a:t>
            </a:r>
            <a:r>
              <a:rPr lang="en-US" dirty="0" err="1" smtClean="0"/>
              <a:t>sevgi</a:t>
            </a:r>
            <a:r>
              <a:rPr lang="en-US" dirty="0" smtClean="0"/>
              <a:t>” </a:t>
            </a:r>
            <a:r>
              <a:rPr lang="en-US" dirty="0" err="1" smtClean="0"/>
              <a:t>duygusunun</a:t>
            </a:r>
            <a:r>
              <a:rPr lang="en-US" dirty="0" smtClean="0"/>
              <a:t> </a:t>
            </a: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biçimdeki</a:t>
            </a:r>
            <a:r>
              <a:rPr lang="en-US" dirty="0" smtClean="0"/>
              <a:t> </a:t>
            </a:r>
            <a:r>
              <a:rPr lang="en-US" dirty="0" err="1" smtClean="0"/>
              <a:t>ifadeleridir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2.</a:t>
            </a:r>
            <a:r>
              <a:rPr lang="en-US" dirty="0" err="1" smtClean="0"/>
              <a:t>Öfke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Kızgınlık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Öfke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kızgınlığın</a:t>
            </a:r>
            <a:r>
              <a:rPr lang="en-US" dirty="0" smtClean="0"/>
              <a:t> </a:t>
            </a:r>
            <a:r>
              <a:rPr lang="en-US" dirty="0" err="1" smtClean="0"/>
              <a:t>dışavurumu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ana-babayı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yetişkinleri</a:t>
            </a:r>
            <a:r>
              <a:rPr lang="en-US" dirty="0" smtClean="0"/>
              <a:t> </a:t>
            </a:r>
            <a:r>
              <a:rPr lang="en-US" dirty="0" err="1" smtClean="0"/>
              <a:t>taklit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öğrenilir</a:t>
            </a:r>
            <a:r>
              <a:rPr lang="en-US" dirty="0" smtClean="0"/>
              <a:t>. </a:t>
            </a:r>
            <a:r>
              <a:rPr lang="en-US" sz="2800" i="1" dirty="0" err="1" smtClean="0">
                <a:solidFill>
                  <a:srgbClr val="FF0000"/>
                </a:solidFill>
              </a:rPr>
              <a:t>Türk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kültüründe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erkeklerin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öfke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ve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kızgınlık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duygularını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saldırganca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dışa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vurmaları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kızlara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göre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daha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çok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teşvik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görmektedir</a:t>
            </a:r>
            <a:r>
              <a:rPr lang="en-US" sz="2800" i="1" dirty="0" smtClean="0">
                <a:solidFill>
                  <a:srgbClr val="FF0000"/>
                </a:solidFill>
              </a:rPr>
              <a:t>.</a:t>
            </a:r>
            <a:endParaRPr lang="tr-TR" i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Evdekiler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bağımsızlığının</a:t>
            </a:r>
            <a:r>
              <a:rPr lang="en-US" dirty="0" smtClean="0"/>
              <a:t> </a:t>
            </a:r>
            <a:r>
              <a:rPr lang="en-US" dirty="0" err="1" smtClean="0"/>
              <a:t>engellenmesi</a:t>
            </a:r>
            <a:r>
              <a:rPr lang="en-US" dirty="0" smtClean="0"/>
              <a:t>, </a:t>
            </a:r>
            <a:r>
              <a:rPr lang="en-US" dirty="0" err="1" smtClean="0"/>
              <a:t>baskıcı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davranılması</a:t>
            </a:r>
            <a:r>
              <a:rPr lang="en-US" dirty="0" smtClean="0"/>
              <a:t>, </a:t>
            </a:r>
            <a:r>
              <a:rPr lang="en-US" dirty="0" err="1" smtClean="0"/>
              <a:t>evdeki</a:t>
            </a:r>
            <a:r>
              <a:rPr lang="en-US" dirty="0" smtClean="0"/>
              <a:t> </a:t>
            </a:r>
            <a:r>
              <a:rPr lang="en-US" dirty="0" err="1" smtClean="0"/>
              <a:t>yasaklar</a:t>
            </a:r>
            <a:r>
              <a:rPr lang="en-US" dirty="0" smtClean="0"/>
              <a:t>, </a:t>
            </a:r>
            <a:r>
              <a:rPr lang="en-US" dirty="0" err="1" smtClean="0"/>
              <a:t>kısıtlamalar</a:t>
            </a:r>
            <a:r>
              <a:rPr lang="en-US" dirty="0" smtClean="0"/>
              <a:t> </a:t>
            </a:r>
            <a:r>
              <a:rPr lang="en-US" dirty="0" err="1" smtClean="0"/>
              <a:t>ergeni</a:t>
            </a:r>
            <a:r>
              <a:rPr lang="en-US" dirty="0" smtClean="0"/>
              <a:t> </a:t>
            </a:r>
            <a:r>
              <a:rPr lang="en-US" dirty="0" err="1" smtClean="0"/>
              <a:t>öfkelendirir</a:t>
            </a:r>
            <a:r>
              <a:rPr lang="en-US" dirty="0" smtClean="0"/>
              <a:t>. 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engelleyici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algılıyorsa</a:t>
            </a:r>
            <a:r>
              <a:rPr lang="en-US" dirty="0" smtClean="0"/>
              <a:t> </a:t>
            </a:r>
            <a:r>
              <a:rPr lang="en-US" dirty="0" err="1" smtClean="0"/>
              <a:t>kızgınlık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öfke</a:t>
            </a:r>
            <a:r>
              <a:rPr lang="en-US" dirty="0" smtClean="0"/>
              <a:t> </a:t>
            </a:r>
            <a:r>
              <a:rPr lang="en-US" dirty="0" err="1" smtClean="0"/>
              <a:t>duyar</a:t>
            </a:r>
            <a:r>
              <a:rPr lang="en-US" dirty="0" smtClean="0"/>
              <a:t>. </a:t>
            </a:r>
            <a:r>
              <a:rPr lang="en-US" sz="3200" i="1" dirty="0" err="1" smtClean="0">
                <a:solidFill>
                  <a:srgbClr val="FF0000"/>
                </a:solidFill>
              </a:rPr>
              <a:t>Öfke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duygusuna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saldırganca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davranışlar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eşlik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eder</a:t>
            </a:r>
            <a:r>
              <a:rPr lang="en-US" sz="3200" i="1" dirty="0" smtClean="0">
                <a:solidFill>
                  <a:srgbClr val="FF0000"/>
                </a:solidFill>
              </a:rPr>
              <a:t>.</a:t>
            </a:r>
            <a:endParaRPr lang="tr-TR" sz="3200" i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3.</a:t>
            </a:r>
            <a:r>
              <a:rPr lang="en-US" dirty="0" err="1" smtClean="0"/>
              <a:t>Korku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Korku</a:t>
            </a:r>
            <a:r>
              <a:rPr lang="en-US" dirty="0" smtClean="0"/>
              <a:t>, </a:t>
            </a:r>
            <a:r>
              <a:rPr lang="en-US" dirty="0" err="1" smtClean="0"/>
              <a:t>tehlikeli</a:t>
            </a:r>
            <a:r>
              <a:rPr lang="en-US" dirty="0" smtClean="0"/>
              <a:t> durum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nesneden</a:t>
            </a:r>
            <a:r>
              <a:rPr lang="en-US" dirty="0" smtClean="0"/>
              <a:t> </a:t>
            </a:r>
            <a:r>
              <a:rPr lang="en-US" dirty="0" err="1" smtClean="0"/>
              <a:t>kaçınma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sakınma</a:t>
            </a:r>
            <a:r>
              <a:rPr lang="en-US" dirty="0" smtClean="0"/>
              <a:t> </a:t>
            </a:r>
            <a:r>
              <a:rPr lang="en-US" dirty="0" err="1" smtClean="0"/>
              <a:t>belirtisidir</a:t>
            </a:r>
            <a:r>
              <a:rPr lang="en-US" dirty="0" smtClean="0"/>
              <a:t>. </a:t>
            </a:r>
            <a:r>
              <a:rPr lang="tr-TR" dirty="0" err="1" smtClean="0"/>
              <a:t>İ</a:t>
            </a:r>
            <a:r>
              <a:rPr lang="en-US" dirty="0" err="1" smtClean="0"/>
              <a:t>nsanın</a:t>
            </a:r>
            <a:r>
              <a:rPr lang="en-US" dirty="0" smtClean="0"/>
              <a:t> </a:t>
            </a:r>
            <a:r>
              <a:rPr lang="en-US" dirty="0" err="1" smtClean="0"/>
              <a:t>hayatını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tehlikelerden</a:t>
            </a:r>
            <a:r>
              <a:rPr lang="en-US" dirty="0" smtClean="0"/>
              <a:t> </a:t>
            </a:r>
            <a:r>
              <a:rPr lang="en-US" dirty="0" err="1" smtClean="0"/>
              <a:t>sakınması</a:t>
            </a:r>
            <a:r>
              <a:rPr lang="en-US" dirty="0" smtClean="0"/>
              <a:t> </a:t>
            </a:r>
            <a:r>
              <a:rPr lang="en-US" dirty="0" err="1" smtClean="0"/>
              <a:t>korku</a:t>
            </a:r>
            <a:r>
              <a:rPr lang="en-US" dirty="0" smtClean="0"/>
              <a:t> </a:t>
            </a:r>
            <a:r>
              <a:rPr lang="en-US" dirty="0" err="1" smtClean="0"/>
              <a:t>sayesinde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 smtClean="0"/>
              <a:t>Doğuştan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olduğumuz</a:t>
            </a:r>
            <a:r>
              <a:rPr lang="en-US" dirty="0" smtClean="0"/>
              <a:t> </a:t>
            </a:r>
            <a:r>
              <a:rPr lang="en-US" dirty="0" err="1" smtClean="0"/>
              <a:t>korkular</a:t>
            </a:r>
            <a:r>
              <a:rPr lang="en-US" dirty="0" smtClean="0"/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yüksek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sesten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korkma</a:t>
            </a:r>
            <a:r>
              <a:rPr lang="en-US" sz="2800" i="1" dirty="0" smtClean="0">
                <a:solidFill>
                  <a:srgbClr val="FF0000"/>
                </a:solidFill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bir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desteğin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yokluğundan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korkma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ve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boşluğa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düşme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korkusudur</a:t>
            </a:r>
            <a:r>
              <a:rPr lang="en-US" sz="2800" i="1" dirty="0" smtClean="0">
                <a:solidFill>
                  <a:srgbClr val="FF0000"/>
                </a:solidFill>
              </a:rPr>
              <a:t>.</a:t>
            </a:r>
            <a:endParaRPr lang="tr-TR" i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Buna </a:t>
            </a:r>
            <a:r>
              <a:rPr lang="en-US" dirty="0" err="1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karanlıktan</a:t>
            </a:r>
            <a:r>
              <a:rPr lang="en-US" dirty="0" smtClean="0"/>
              <a:t>, </a:t>
            </a:r>
            <a:r>
              <a:rPr lang="en-US" dirty="0" err="1" smtClean="0"/>
              <a:t>yangından</a:t>
            </a:r>
            <a:r>
              <a:rPr lang="en-US" dirty="0" smtClean="0"/>
              <a:t>, </a:t>
            </a:r>
            <a:r>
              <a:rPr lang="en-US" dirty="0" err="1" smtClean="0"/>
              <a:t>yabancıdan</a:t>
            </a:r>
            <a:r>
              <a:rPr lang="en-US" dirty="0" smtClean="0"/>
              <a:t>, </a:t>
            </a:r>
            <a:r>
              <a:rPr lang="en-US" dirty="0" err="1" smtClean="0"/>
              <a:t>yılandan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hayvanlardan</a:t>
            </a:r>
            <a:r>
              <a:rPr lang="en-US" dirty="0" smtClean="0"/>
              <a:t> </a:t>
            </a:r>
            <a:r>
              <a:rPr lang="en-US" dirty="0" err="1" smtClean="0"/>
              <a:t>korkma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öğrenmeye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şartlanmaya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Ergenlik</a:t>
            </a:r>
            <a:r>
              <a:rPr lang="en-US" dirty="0" smtClean="0"/>
              <a:t>,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arayışının</a:t>
            </a:r>
            <a:r>
              <a:rPr lang="en-US" dirty="0" smtClean="0"/>
              <a:t> </a:t>
            </a:r>
            <a:r>
              <a:rPr lang="en-US" dirty="0" err="1" smtClean="0"/>
              <a:t>şekillendiği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,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dönemde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onlarla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kurulacak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iletişim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derece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önemlidir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err="1" smtClean="0"/>
              <a:t>Onlar</a:t>
            </a:r>
            <a:r>
              <a:rPr lang="en-US" dirty="0" smtClean="0"/>
              <a:t>,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bulundukları</a:t>
            </a:r>
            <a:r>
              <a:rPr lang="en-US" dirty="0" smtClean="0"/>
              <a:t> </a:t>
            </a:r>
            <a:r>
              <a:rPr lang="en-US" dirty="0" err="1" smtClean="0"/>
              <a:t>çağın</a:t>
            </a:r>
            <a:r>
              <a:rPr lang="en-US" dirty="0" smtClean="0"/>
              <a:t> </a:t>
            </a:r>
            <a:r>
              <a:rPr lang="en-US" dirty="0" err="1" smtClean="0"/>
              <a:t>gereği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verili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etmeyecek</a:t>
            </a:r>
            <a:r>
              <a:rPr lang="en-US" dirty="0" smtClean="0"/>
              <a:t>,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sorgulayacak</a:t>
            </a:r>
            <a:r>
              <a:rPr lang="en-US" dirty="0" smtClean="0"/>
              <a:t>, </a:t>
            </a:r>
            <a:r>
              <a:rPr lang="en-US" dirty="0" err="1" smtClean="0"/>
              <a:t>eleştiri</a:t>
            </a:r>
            <a:r>
              <a:rPr lang="en-US" dirty="0" smtClean="0"/>
              <a:t> </a:t>
            </a:r>
            <a:r>
              <a:rPr lang="en-US" dirty="0" err="1" smtClean="0"/>
              <a:t>getireceklerdir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kimliğini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 </a:t>
            </a:r>
            <a:r>
              <a:rPr lang="en-US" dirty="0" err="1" smtClean="0"/>
              <a:t>çabalarıdır</a:t>
            </a:r>
            <a:r>
              <a:rPr lang="en-US" dirty="0" smtClean="0"/>
              <a:t>. Bu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ergenle</a:t>
            </a:r>
            <a:r>
              <a:rPr lang="en-US" dirty="0" smtClean="0"/>
              <a:t> </a:t>
            </a:r>
            <a:r>
              <a:rPr lang="en-US" dirty="0" err="1" smtClean="0"/>
              <a:t>kurulacak</a:t>
            </a:r>
            <a:r>
              <a:rPr lang="en-US" dirty="0" smtClean="0"/>
              <a:t> </a:t>
            </a:r>
            <a:r>
              <a:rPr lang="en-US" dirty="0" err="1" smtClean="0"/>
              <a:t>iletişimde</a:t>
            </a:r>
            <a:r>
              <a:rPr lang="en-US" dirty="0" smtClean="0"/>
              <a:t> “</a:t>
            </a:r>
            <a:r>
              <a:rPr lang="en-US" sz="3200" i="1" dirty="0" err="1" smtClean="0">
                <a:solidFill>
                  <a:srgbClr val="FF0000"/>
                </a:solidFill>
              </a:rPr>
              <a:t>otoriteye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isyan</a:t>
            </a:r>
            <a:r>
              <a:rPr lang="en-US" dirty="0" smtClean="0"/>
              <a:t>” </a:t>
            </a:r>
            <a:r>
              <a:rPr lang="en-US" dirty="0" err="1" smtClean="0"/>
              <a:t>duygusuna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korkularını</a:t>
            </a:r>
            <a:r>
              <a:rPr lang="en-US" dirty="0" smtClean="0"/>
              <a:t> </a:t>
            </a:r>
            <a:r>
              <a:rPr lang="en-US" dirty="0" err="1" smtClean="0"/>
              <a:t>üçe</a:t>
            </a:r>
            <a:r>
              <a:rPr lang="en-US" dirty="0" smtClean="0"/>
              <a:t> </a:t>
            </a:r>
            <a:r>
              <a:rPr lang="en-US" dirty="0" err="1" smtClean="0"/>
              <a:t>ayırarak</a:t>
            </a:r>
            <a:r>
              <a:rPr lang="en-US" dirty="0" smtClean="0"/>
              <a:t> </a:t>
            </a:r>
            <a:r>
              <a:rPr lang="en-US" dirty="0" err="1" smtClean="0"/>
              <a:t>inceleyebiliriz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tr-TR" sz="2400" i="1" dirty="0" smtClean="0"/>
          </a:p>
          <a:p>
            <a:pPr lvl="1" algn="ctr">
              <a:buNone/>
            </a:pPr>
            <a:r>
              <a:rPr lang="en-US" sz="2400" i="1" dirty="0" err="1" smtClean="0"/>
              <a:t>Olaylara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veya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nesnelere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karşı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duyulan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korkular</a:t>
            </a:r>
            <a:r>
              <a:rPr lang="en-US" sz="2400" dirty="0" smtClean="0"/>
              <a:t>: </a:t>
            </a:r>
            <a:r>
              <a:rPr lang="en-US" sz="2400" i="1" dirty="0" err="1" smtClean="0">
                <a:solidFill>
                  <a:srgbClr val="FF0000"/>
                </a:solidFill>
              </a:rPr>
              <a:t>Yılandan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köpekten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acayip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sesten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yangından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ve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bunun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gibi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olay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ve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nesnelerden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duyulan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korkulardır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tr-TR" sz="2400" i="1" dirty="0" smtClean="0">
              <a:solidFill>
                <a:srgbClr val="FF0000"/>
              </a:solidFill>
            </a:endParaRPr>
          </a:p>
          <a:p>
            <a:pPr lvl="1" algn="ctr">
              <a:buNone/>
            </a:pPr>
            <a:endParaRPr lang="tr-TR" sz="2400" dirty="0" smtClean="0"/>
          </a:p>
          <a:p>
            <a:pPr lvl="1" algn="ctr">
              <a:buNone/>
            </a:pPr>
            <a:endParaRPr lang="tr-TR" sz="2400" dirty="0" smtClean="0"/>
          </a:p>
          <a:p>
            <a:pPr lvl="1" algn="ctr">
              <a:buNone/>
            </a:pPr>
            <a:r>
              <a:rPr lang="en-US" sz="2400" i="1" dirty="0" err="1" smtClean="0"/>
              <a:t>Genel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korkular</a:t>
            </a:r>
            <a:r>
              <a:rPr lang="en-US" sz="2400" dirty="0" smtClean="0"/>
              <a:t>: </a:t>
            </a:r>
            <a:r>
              <a:rPr lang="en-US" sz="2400" i="1" dirty="0" err="1" smtClean="0">
                <a:solidFill>
                  <a:srgbClr val="FF0000"/>
                </a:solidFill>
              </a:rPr>
              <a:t>Ölümden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hasta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olmaktan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fakirlikten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okul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başarısızlığından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gelecekten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duyulan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korkulardır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tr-TR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sz="2400" i="1" dirty="0" smtClean="0"/>
          </a:p>
          <a:p>
            <a:pPr algn="ctr"/>
            <a:endParaRPr lang="tr-TR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Sosyal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ilişkilerden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duyulan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korkular</a:t>
            </a:r>
            <a:r>
              <a:rPr lang="en-US" sz="2400" dirty="0" smtClean="0"/>
              <a:t>: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insanlarla</a:t>
            </a:r>
            <a:r>
              <a:rPr lang="en-US" sz="2400" dirty="0" smtClean="0"/>
              <a:t> </a:t>
            </a:r>
            <a:r>
              <a:rPr lang="en-US" sz="2400" dirty="0" err="1" smtClean="0"/>
              <a:t>tanışma</a:t>
            </a:r>
            <a:r>
              <a:rPr lang="en-US" sz="2400" dirty="0" smtClean="0"/>
              <a:t>, </a:t>
            </a:r>
            <a:r>
              <a:rPr lang="en-US" sz="2400" dirty="0" err="1" smtClean="0"/>
              <a:t>özellikle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</a:t>
            </a:r>
            <a:r>
              <a:rPr lang="en-US" sz="2400" dirty="0" smtClean="0"/>
              <a:t> </a:t>
            </a:r>
            <a:r>
              <a:rPr lang="en-US" sz="2400" dirty="0" err="1" smtClean="0"/>
              <a:t>cinsten</a:t>
            </a:r>
            <a:r>
              <a:rPr lang="en-US" sz="2400" dirty="0" smtClean="0"/>
              <a:t> </a:t>
            </a:r>
            <a:r>
              <a:rPr lang="en-US" sz="2400" dirty="0" err="1" smtClean="0"/>
              <a:t>tanımadığı</a:t>
            </a:r>
            <a:r>
              <a:rPr lang="en-US" sz="2400" dirty="0" smtClean="0"/>
              <a:t> </a:t>
            </a:r>
            <a:r>
              <a:rPr lang="en-US" sz="2400" dirty="0" err="1" smtClean="0"/>
              <a:t>yaşıtlarının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</a:t>
            </a:r>
            <a:r>
              <a:rPr lang="en-US" sz="2400" dirty="0" smtClean="0"/>
              <a:t> </a:t>
            </a:r>
            <a:r>
              <a:rPr lang="en-US" sz="2400" dirty="0" err="1" smtClean="0"/>
              <a:t>grupta</a:t>
            </a:r>
            <a:r>
              <a:rPr lang="en-US" sz="2400" dirty="0" smtClean="0"/>
              <a:t> </a:t>
            </a:r>
            <a:r>
              <a:rPr lang="en-US" sz="2400" dirty="0" err="1" smtClean="0"/>
              <a:t>bulunma</a:t>
            </a:r>
            <a:r>
              <a:rPr lang="en-US" sz="2400" dirty="0" smtClean="0"/>
              <a:t>,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içinde</a:t>
            </a:r>
            <a:r>
              <a:rPr lang="en-US" sz="2400" dirty="0" smtClean="0"/>
              <a:t> </a:t>
            </a:r>
            <a:r>
              <a:rPr lang="en-US" sz="2400" dirty="0" err="1" smtClean="0"/>
              <a:t>konuşmak</a:t>
            </a:r>
            <a:r>
              <a:rPr lang="en-US" sz="2400" dirty="0" smtClean="0"/>
              <a:t> </a:t>
            </a:r>
            <a:r>
              <a:rPr lang="en-US" sz="2400" dirty="0" err="1" smtClean="0"/>
              <a:t>zorunda</a:t>
            </a:r>
            <a:r>
              <a:rPr lang="en-US" sz="2400" dirty="0" smtClean="0"/>
              <a:t> </a:t>
            </a:r>
            <a:r>
              <a:rPr lang="en-US" sz="2400" dirty="0" err="1" smtClean="0"/>
              <a:t>olma</a:t>
            </a:r>
            <a:r>
              <a:rPr lang="en-US" sz="2400" dirty="0" smtClean="0"/>
              <a:t>,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grupta</a:t>
            </a:r>
            <a:r>
              <a:rPr lang="en-US" sz="2400" dirty="0" smtClean="0"/>
              <a:t> </a:t>
            </a:r>
            <a:r>
              <a:rPr lang="en-US" sz="2400" dirty="0" err="1" smtClean="0"/>
              <a:t>yalnız</a:t>
            </a:r>
            <a:r>
              <a:rPr lang="en-US" sz="2400" dirty="0" smtClean="0"/>
              <a:t> </a:t>
            </a:r>
            <a:r>
              <a:rPr lang="en-US" sz="2400" dirty="0" err="1" smtClean="0"/>
              <a:t>kalma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durumlar</a:t>
            </a:r>
            <a:r>
              <a:rPr lang="en-US" sz="2400" dirty="0" smtClean="0"/>
              <a:t> </a:t>
            </a:r>
            <a:r>
              <a:rPr lang="en-US" sz="2400" dirty="0" err="1" smtClean="0"/>
              <a:t>ergende</a:t>
            </a:r>
            <a:r>
              <a:rPr lang="en-US" sz="2400" dirty="0" smtClean="0"/>
              <a:t> </a:t>
            </a:r>
            <a:r>
              <a:rPr lang="en-US" sz="2400" dirty="0" err="1" smtClean="0"/>
              <a:t>korku</a:t>
            </a:r>
            <a:r>
              <a:rPr lang="en-US" sz="2400" dirty="0" smtClean="0"/>
              <a:t> </a:t>
            </a:r>
            <a:r>
              <a:rPr lang="en-US" sz="2400" dirty="0" err="1" smtClean="0"/>
              <a:t>doğurabilir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Kaygı</a:t>
            </a:r>
            <a:r>
              <a:rPr lang="en-US" dirty="0" smtClean="0"/>
              <a:t> (</a:t>
            </a:r>
            <a:r>
              <a:rPr lang="en-US" dirty="0" err="1" smtClean="0"/>
              <a:t>Endişe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Kaygı</a:t>
            </a:r>
            <a:r>
              <a:rPr lang="en-US" dirty="0" smtClean="0"/>
              <a:t>,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açıkça</a:t>
            </a:r>
            <a:r>
              <a:rPr lang="en-US" dirty="0" smtClean="0"/>
              <a:t> </a:t>
            </a:r>
            <a:r>
              <a:rPr lang="en-US" dirty="0" err="1" smtClean="0"/>
              <a:t>belirlenemeyen</a:t>
            </a:r>
            <a:r>
              <a:rPr lang="en-US" dirty="0" smtClean="0"/>
              <a:t> </a:t>
            </a:r>
            <a:r>
              <a:rPr lang="en-US" dirty="0" err="1" smtClean="0"/>
              <a:t>tedirgin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mantıksız</a:t>
            </a:r>
            <a:r>
              <a:rPr lang="en-US" dirty="0" smtClean="0"/>
              <a:t> </a:t>
            </a:r>
            <a:r>
              <a:rPr lang="en-US" dirty="0" err="1" smtClean="0"/>
              <a:t>korku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tanımlanabilir</a:t>
            </a:r>
            <a:r>
              <a:rPr lang="en-US" dirty="0" smtClean="0"/>
              <a:t>.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dilde</a:t>
            </a:r>
            <a:r>
              <a:rPr lang="en-US" dirty="0" smtClean="0"/>
              <a:t> “</a:t>
            </a:r>
            <a:r>
              <a:rPr lang="en-US" dirty="0" err="1" smtClean="0"/>
              <a:t>tasa</a:t>
            </a:r>
            <a:r>
              <a:rPr lang="en-US" dirty="0" smtClean="0"/>
              <a:t>” </a:t>
            </a:r>
            <a:r>
              <a:rPr lang="en-US" dirty="0" err="1" smtClean="0"/>
              <a:t>kelimesi</a:t>
            </a:r>
            <a:r>
              <a:rPr lang="en-US" dirty="0" smtClean="0"/>
              <a:t> de </a:t>
            </a:r>
            <a:r>
              <a:rPr lang="en-US" dirty="0" err="1" smtClean="0"/>
              <a:t>kaygı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kullanılmaktadır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Kaygı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insana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özgü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duygudur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Kaygıyı</a:t>
            </a:r>
            <a:r>
              <a:rPr lang="en-US" dirty="0" smtClean="0"/>
              <a:t> </a:t>
            </a:r>
            <a:r>
              <a:rPr lang="en-US" dirty="0" err="1" smtClean="0"/>
              <a:t>korkudan</a:t>
            </a:r>
            <a:r>
              <a:rPr lang="en-US" dirty="0" smtClean="0"/>
              <a:t> </a:t>
            </a:r>
            <a:r>
              <a:rPr lang="en-US" dirty="0" err="1" smtClean="0"/>
              <a:t>ayıran</a:t>
            </a:r>
            <a:r>
              <a:rPr lang="en-US" dirty="0" smtClean="0"/>
              <a:t> </a:t>
            </a:r>
            <a:r>
              <a:rPr lang="en-US" dirty="0" err="1" smtClean="0"/>
              <a:t>farklar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:</a:t>
            </a:r>
            <a:endParaRPr lang="tr-TR" dirty="0" smtClean="0"/>
          </a:p>
          <a:p>
            <a:endParaRPr lang="tr-TR" dirty="0" smtClean="0"/>
          </a:p>
          <a:p>
            <a:pPr lvl="0"/>
            <a:r>
              <a:rPr lang="en-US" dirty="0" err="1" smtClean="0"/>
              <a:t>Kaygının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belli </a:t>
            </a:r>
            <a:r>
              <a:rPr lang="en-US" dirty="0" err="1" smtClean="0"/>
              <a:t>değildir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korku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doğuran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uyaran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ise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bilinir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tr-TR" i="1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/>
              <a:t>Korku</a:t>
            </a:r>
            <a:r>
              <a:rPr lang="en-US" dirty="0" smtClean="0"/>
              <a:t> </a:t>
            </a:r>
            <a:r>
              <a:rPr lang="en-US" dirty="0" err="1" smtClean="0"/>
              <a:t>kaygıdan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şiddetli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hissedilir</a:t>
            </a:r>
            <a:r>
              <a:rPr lang="en-US" dirty="0" smtClean="0"/>
              <a:t>.</a:t>
            </a:r>
            <a:endParaRPr lang="tr-TR" dirty="0" smtClean="0"/>
          </a:p>
          <a:p>
            <a:pPr lvl="0"/>
            <a:r>
              <a:rPr lang="en-US" dirty="0" err="1" smtClean="0"/>
              <a:t>Korku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sürelidir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kaygı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daha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uzun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sürer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duyguların</a:t>
            </a:r>
            <a:r>
              <a:rPr lang="en-US" dirty="0" smtClean="0"/>
              <a:t> </a:t>
            </a:r>
            <a:r>
              <a:rPr lang="en-US" dirty="0" err="1" smtClean="0"/>
              <a:t>ergenlikte</a:t>
            </a:r>
            <a:r>
              <a:rPr lang="en-US" dirty="0" smtClean="0"/>
              <a:t> </a:t>
            </a:r>
            <a:r>
              <a:rPr lang="en-US" dirty="0" err="1" smtClean="0"/>
              <a:t>ifadesi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şekillerde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Ağlama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Ağlamanın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, </a:t>
            </a:r>
            <a:r>
              <a:rPr lang="en-US" dirty="0" err="1" smtClean="0"/>
              <a:t>eşlik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sözler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mimikler</a:t>
            </a:r>
            <a:r>
              <a:rPr lang="en-US" dirty="0" smtClean="0"/>
              <a:t> </a:t>
            </a:r>
            <a:r>
              <a:rPr lang="en-US" dirty="0" err="1" smtClean="0"/>
              <a:t>alışkanlıklara</a:t>
            </a:r>
            <a:r>
              <a:rPr lang="en-US" dirty="0" smtClean="0"/>
              <a:t>, </a:t>
            </a:r>
            <a:r>
              <a:rPr lang="en-US" dirty="0" err="1" smtClean="0"/>
              <a:t>kültüre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değişir</a:t>
            </a:r>
            <a:r>
              <a:rPr lang="en-US" dirty="0" smtClean="0"/>
              <a:t>.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Kızlar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ağlarlar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çünkü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erkek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ergenlerin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ağlaması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çoğu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kültürde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onay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görmez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Ergen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üzüntüsünü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ağlayarak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dışa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vurduğu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bazen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öfkeyi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ağlayarak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ifade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eder</a:t>
            </a: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Bağırma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Kızgınlığın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öfkenin</a:t>
            </a:r>
            <a:r>
              <a:rPr lang="en-US" dirty="0" smtClean="0"/>
              <a:t> </a:t>
            </a:r>
            <a:r>
              <a:rPr lang="en-US" dirty="0" err="1" smtClean="0"/>
              <a:t>sözle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yaştan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biçimidir</a:t>
            </a:r>
            <a:r>
              <a:rPr lang="en-US" dirty="0" smtClean="0"/>
              <a:t>. </a:t>
            </a:r>
            <a:r>
              <a:rPr lang="en-US" dirty="0" err="1" smtClean="0"/>
              <a:t>Öfkeyi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kızgın</a:t>
            </a:r>
            <a:r>
              <a:rPr lang="en-US" dirty="0" smtClean="0"/>
              <a:t>,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tonda</a:t>
            </a:r>
            <a:r>
              <a:rPr lang="en-US" dirty="0" smtClean="0"/>
              <a:t> </a:t>
            </a:r>
            <a:r>
              <a:rPr lang="en-US" dirty="0" err="1" smtClean="0"/>
              <a:t>söylenmiş</a:t>
            </a:r>
            <a:r>
              <a:rPr lang="en-US" dirty="0" smtClean="0"/>
              <a:t> </a:t>
            </a:r>
            <a:r>
              <a:rPr lang="en-US" dirty="0" err="1" smtClean="0"/>
              <a:t>sözler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iğneleyici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alaycı</a:t>
            </a:r>
            <a:r>
              <a:rPr lang="en-US" dirty="0" smtClean="0"/>
              <a:t> </a:t>
            </a:r>
            <a:r>
              <a:rPr lang="en-US" dirty="0" err="1" smtClean="0"/>
              <a:t>ifadeler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  <a:r>
              <a:rPr lang="en-US" dirty="0" err="1" smtClean="0"/>
              <a:t>Sivri</a:t>
            </a:r>
            <a:r>
              <a:rPr lang="en-US" dirty="0" smtClean="0"/>
              <a:t> </a:t>
            </a:r>
            <a:r>
              <a:rPr lang="en-US" dirty="0" err="1" smtClean="0"/>
              <a:t>dilli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her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öfkeye</a:t>
            </a:r>
            <a:r>
              <a:rPr lang="en-US" dirty="0" smtClean="0"/>
              <a:t> </a:t>
            </a:r>
            <a:r>
              <a:rPr lang="en-US" dirty="0" err="1" smtClean="0"/>
              <a:t>bağlanmaz</a:t>
            </a:r>
            <a:r>
              <a:rPr lang="en-US" dirty="0" smtClean="0"/>
              <a:t>;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örüntüsünün</a:t>
            </a:r>
            <a:r>
              <a:rPr lang="en-US" dirty="0" smtClean="0"/>
              <a:t> </a:t>
            </a:r>
            <a:r>
              <a:rPr lang="en-US" dirty="0" err="1" smtClean="0"/>
              <a:t>yansıması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alaycılığın</a:t>
            </a:r>
            <a:r>
              <a:rPr lang="en-US" dirty="0" smtClean="0"/>
              <a:t>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vurumu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Küfretme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Küçüklükten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küfür</a:t>
            </a:r>
            <a:r>
              <a:rPr lang="en-US" dirty="0" smtClean="0"/>
              <a:t>, </a:t>
            </a:r>
            <a:r>
              <a:rPr lang="en-US" dirty="0" err="1" smtClean="0"/>
              <a:t>öfkeyi</a:t>
            </a:r>
            <a:r>
              <a:rPr lang="en-US" dirty="0" smtClean="0"/>
              <a:t>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vurmada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araçtır</a:t>
            </a:r>
            <a:r>
              <a:rPr lang="en-US" dirty="0" smtClean="0"/>
              <a:t>. </a:t>
            </a:r>
            <a:r>
              <a:rPr lang="en-US" dirty="0" err="1" smtClean="0"/>
              <a:t>Çocuklar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bilmeseler</a:t>
            </a:r>
            <a:r>
              <a:rPr lang="en-US" dirty="0" smtClean="0"/>
              <a:t> de </a:t>
            </a:r>
            <a:r>
              <a:rPr lang="en-US" dirty="0" err="1" smtClean="0"/>
              <a:t>öğrendikleri</a:t>
            </a:r>
            <a:r>
              <a:rPr lang="en-US" dirty="0" smtClean="0"/>
              <a:t> </a:t>
            </a:r>
            <a:r>
              <a:rPr lang="en-US" dirty="0" err="1" smtClean="0"/>
              <a:t>küfürleri</a:t>
            </a:r>
            <a:r>
              <a:rPr lang="en-US" dirty="0" smtClean="0"/>
              <a:t> </a:t>
            </a:r>
            <a:r>
              <a:rPr lang="en-US" dirty="0" err="1" smtClean="0"/>
              <a:t>tekrarlarlar</a:t>
            </a:r>
            <a:r>
              <a:rPr lang="en-US" dirty="0" smtClean="0"/>
              <a:t>. </a:t>
            </a:r>
            <a:r>
              <a:rPr lang="en-US" dirty="0" err="1" smtClean="0"/>
              <a:t>Ergenlikte</a:t>
            </a:r>
            <a:r>
              <a:rPr lang="en-US" dirty="0" smtClean="0"/>
              <a:t> </a:t>
            </a:r>
            <a:r>
              <a:rPr lang="en-US" dirty="0" err="1" smtClean="0"/>
              <a:t>küfür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yaygınlaşır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 smtClean="0"/>
              <a:t>Yetiştiriliş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kızlar</a:t>
            </a:r>
            <a:r>
              <a:rPr lang="en-US" dirty="0" smtClean="0"/>
              <a:t>,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ergenlerden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küfrederler</a:t>
            </a:r>
            <a:r>
              <a:rPr lang="en-US" dirty="0" smtClean="0"/>
              <a:t>.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Küfretmek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bazı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çevrelerde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âdeta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erkeksi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bir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davranış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gibi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algılanır</a:t>
            </a:r>
            <a:r>
              <a:rPr lang="en-US" sz="2800" b="1" i="1" dirty="0" smtClean="0">
                <a:solidFill>
                  <a:srgbClr val="FF0000"/>
                </a:solidFill>
              </a:rPr>
              <a:t>.</a:t>
            </a:r>
            <a:endParaRPr lang="tr-TR" b="1" i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Saldırganlık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Saldırganlık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davranışlarla</a:t>
            </a:r>
            <a:r>
              <a:rPr lang="en-US" dirty="0" smtClean="0"/>
              <a:t>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vurulur</a:t>
            </a:r>
            <a:r>
              <a:rPr lang="en-US" dirty="0" smtClean="0"/>
              <a:t>. </a:t>
            </a:r>
            <a:r>
              <a:rPr lang="en-US" dirty="0" err="1" smtClean="0"/>
              <a:t>Tokatlama</a:t>
            </a:r>
            <a:r>
              <a:rPr lang="en-US" dirty="0" smtClean="0"/>
              <a:t>, </a:t>
            </a:r>
            <a:r>
              <a:rPr lang="en-US" dirty="0" err="1" smtClean="0"/>
              <a:t>yumruk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tekme</a:t>
            </a:r>
            <a:r>
              <a:rPr lang="en-US" dirty="0" smtClean="0"/>
              <a:t> </a:t>
            </a:r>
            <a:r>
              <a:rPr lang="en-US" dirty="0" err="1" smtClean="0"/>
              <a:t>atma</a:t>
            </a:r>
            <a:r>
              <a:rPr lang="en-US" dirty="0" smtClean="0"/>
              <a:t>, </a:t>
            </a:r>
            <a:r>
              <a:rPr lang="en-US" dirty="0" err="1" smtClean="0"/>
              <a:t>itme</a:t>
            </a:r>
            <a:r>
              <a:rPr lang="en-US" dirty="0" smtClean="0"/>
              <a:t>, </a:t>
            </a:r>
            <a:r>
              <a:rPr lang="en-US" dirty="0" err="1" smtClean="0"/>
              <a:t>sarsma</a:t>
            </a:r>
            <a:r>
              <a:rPr lang="en-US" dirty="0" smtClean="0"/>
              <a:t>, </a:t>
            </a:r>
            <a:r>
              <a:rPr lang="en-US" dirty="0" err="1" smtClean="0"/>
              <a:t>ısırma</a:t>
            </a:r>
            <a:r>
              <a:rPr lang="en-US" dirty="0" smtClean="0"/>
              <a:t>, </a:t>
            </a:r>
            <a:r>
              <a:rPr lang="en-US" dirty="0" err="1" smtClean="0"/>
              <a:t>çimdikleme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hareketlerin</a:t>
            </a:r>
            <a:r>
              <a:rPr lang="en-US" dirty="0" smtClean="0"/>
              <a:t> </a:t>
            </a:r>
            <a:r>
              <a:rPr lang="en-US" dirty="0" err="1" smtClean="0"/>
              <a:t>şiddeti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sopa</a:t>
            </a:r>
            <a:r>
              <a:rPr lang="en-US" dirty="0" smtClean="0"/>
              <a:t> vb.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</a:t>
            </a:r>
            <a:r>
              <a:rPr lang="en-US" dirty="0" smtClean="0"/>
              <a:t> </a:t>
            </a:r>
            <a:r>
              <a:rPr lang="en-US" dirty="0" err="1" smtClean="0"/>
              <a:t>kullanılıp</a:t>
            </a:r>
            <a:r>
              <a:rPr lang="en-US" dirty="0" smtClean="0"/>
              <a:t> </a:t>
            </a:r>
            <a:r>
              <a:rPr lang="en-US" dirty="0" err="1" smtClean="0"/>
              <a:t>kullanılmaması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saldırganlığın</a:t>
            </a:r>
            <a:r>
              <a:rPr lang="en-US" dirty="0" smtClean="0"/>
              <a:t> </a:t>
            </a:r>
            <a:r>
              <a:rPr lang="en-US" dirty="0" err="1" smtClean="0"/>
              <a:t>derecesini</a:t>
            </a:r>
            <a:r>
              <a:rPr lang="en-US" dirty="0" smtClean="0"/>
              <a:t> </a:t>
            </a:r>
            <a:r>
              <a:rPr lang="en-US" dirty="0" err="1" smtClean="0"/>
              <a:t>belirler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Zıtlaşma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Bu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ergende</a:t>
            </a:r>
            <a:r>
              <a:rPr lang="en-US" dirty="0" smtClean="0"/>
              <a:t>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direniş</a:t>
            </a:r>
            <a:r>
              <a:rPr lang="en-US" dirty="0" smtClean="0"/>
              <a:t> </a:t>
            </a:r>
            <a:r>
              <a:rPr lang="en-US" dirty="0" err="1" smtClean="0"/>
              <a:t>eğilimi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çoğu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(</a:t>
            </a:r>
            <a:r>
              <a:rPr lang="en-US" dirty="0" err="1" smtClean="0"/>
              <a:t>ev-okul-iş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r>
              <a:rPr lang="en-US" dirty="0" smtClean="0"/>
              <a:t>) </a:t>
            </a:r>
            <a:r>
              <a:rPr lang="en-US" dirty="0" err="1" smtClean="0"/>
              <a:t>otoriteyi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 </a:t>
            </a:r>
            <a:r>
              <a:rPr lang="en-US" dirty="0" err="1" smtClean="0"/>
              <a:t>yaşanır</a:t>
            </a:r>
            <a:r>
              <a:rPr lang="en-US" dirty="0" smtClean="0"/>
              <a:t>.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çıkamıyorsa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</a:t>
            </a:r>
            <a:r>
              <a:rPr lang="en-US" dirty="0" err="1" smtClean="0"/>
              <a:t>başkaldırma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alevlenir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Genellikle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ergenin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huzursuz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geçimsiz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olduğu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dönemdir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gelemeyen</a:t>
            </a:r>
            <a:r>
              <a:rPr lang="en-US" dirty="0" smtClean="0"/>
              <a:t> </a:t>
            </a:r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tip </a:t>
            </a:r>
            <a:r>
              <a:rPr lang="en-US" dirty="0" err="1" smtClean="0"/>
              <a:t>davranışlar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Olay </a:t>
            </a:r>
            <a:r>
              <a:rPr lang="en-US" dirty="0" err="1" smtClean="0"/>
              <a:t>çıkarmak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tr-TR" dirty="0" err="1" smtClean="0"/>
              <a:t>i</a:t>
            </a:r>
            <a:r>
              <a:rPr lang="en-US" dirty="0" err="1" smtClean="0"/>
              <a:t>nsanları</a:t>
            </a:r>
            <a:r>
              <a:rPr lang="en-US" dirty="0" smtClean="0"/>
              <a:t> </a:t>
            </a:r>
            <a:r>
              <a:rPr lang="en-US" dirty="0" err="1" smtClean="0"/>
              <a:t>kızdırmak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Dikkatsizlik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Kabalık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Sabırsızlık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Dalgınlık</a:t>
            </a:r>
            <a:r>
              <a:rPr lang="en-US" dirty="0" smtClean="0"/>
              <a:t>, </a:t>
            </a:r>
            <a:r>
              <a:rPr lang="en-US" dirty="0" err="1" smtClean="0"/>
              <a:t>aldırmazlık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tr-TR" dirty="0" err="1" smtClean="0"/>
              <a:t>İ</a:t>
            </a:r>
            <a:r>
              <a:rPr lang="en-US" dirty="0" err="1" smtClean="0"/>
              <a:t>natçılık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Kafa</a:t>
            </a:r>
            <a:r>
              <a:rPr lang="en-US" dirty="0" smtClean="0"/>
              <a:t> </a:t>
            </a:r>
            <a:r>
              <a:rPr lang="en-US" dirty="0" err="1" smtClean="0"/>
              <a:t>tutma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Şüphecilik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davranışlar</a:t>
            </a:r>
            <a:r>
              <a:rPr lang="en-US" dirty="0" smtClean="0"/>
              <a:t> </a:t>
            </a:r>
            <a:r>
              <a:rPr lang="en-US" dirty="0" err="1" smtClean="0"/>
              <a:t>olgunluğa</a:t>
            </a:r>
            <a:r>
              <a:rPr lang="en-US" dirty="0" smtClean="0"/>
              <a:t> </a:t>
            </a:r>
            <a:r>
              <a:rPr lang="en-US" dirty="0" err="1" smtClean="0"/>
              <a:t>erişmekle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düzelme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Ergenlerin</a:t>
            </a:r>
            <a:r>
              <a:rPr lang="en-US" dirty="0" smtClean="0"/>
              <a:t>, </a:t>
            </a:r>
            <a:r>
              <a:rPr lang="en-US" dirty="0" err="1" smtClean="0"/>
              <a:t>benimseyeceği</a:t>
            </a:r>
            <a:r>
              <a:rPr lang="en-US" dirty="0" smtClean="0"/>
              <a:t> </a:t>
            </a:r>
            <a:r>
              <a:rPr lang="en-US" dirty="0" err="1" smtClean="0"/>
              <a:t>değerleri</a:t>
            </a:r>
            <a:r>
              <a:rPr lang="en-US" dirty="0" smtClean="0"/>
              <a:t> </a:t>
            </a:r>
            <a:r>
              <a:rPr lang="en-US" dirty="0" err="1" smtClean="0"/>
              <a:t>benliğine</a:t>
            </a:r>
            <a:r>
              <a:rPr lang="en-US" dirty="0" smtClean="0"/>
              <a:t> </a:t>
            </a:r>
            <a:r>
              <a:rPr lang="en-US" dirty="0" err="1" smtClean="0"/>
              <a:t>katarken</a:t>
            </a:r>
            <a:r>
              <a:rPr lang="en-US" dirty="0" smtClean="0"/>
              <a:t>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sorgulaması</a:t>
            </a:r>
            <a:r>
              <a:rPr lang="en-US" dirty="0" smtClean="0"/>
              <a:t>, </a:t>
            </a:r>
            <a:r>
              <a:rPr lang="en-US" dirty="0" err="1" smtClean="0"/>
              <a:t>eleştirmesi</a:t>
            </a:r>
            <a:r>
              <a:rPr lang="en-US" dirty="0" smtClean="0"/>
              <a:t>, </a:t>
            </a:r>
            <a:r>
              <a:rPr lang="en-US" dirty="0" err="1" smtClean="0"/>
              <a:t>toplumların</a:t>
            </a:r>
            <a:r>
              <a:rPr lang="en-US" dirty="0" smtClean="0"/>
              <a:t> </a:t>
            </a:r>
            <a:r>
              <a:rPr lang="en-US" dirty="0" err="1" smtClean="0"/>
              <a:t>dinamizmi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yenilenmesini</a:t>
            </a:r>
            <a:r>
              <a:rPr lang="en-US" dirty="0" smtClean="0"/>
              <a:t> de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kılmaktadır</a:t>
            </a:r>
            <a:r>
              <a:rPr lang="en-US" dirty="0" smtClean="0"/>
              <a:t>.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taraftan</a:t>
            </a:r>
            <a:r>
              <a:rPr lang="en-US" dirty="0" smtClean="0"/>
              <a:t>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yaşı</a:t>
            </a:r>
            <a:r>
              <a:rPr lang="en-US" dirty="0" smtClean="0"/>
              <a:t> </a:t>
            </a:r>
            <a:r>
              <a:rPr lang="en-US" dirty="0" err="1" smtClean="0"/>
              <a:t>ilerledikçe</a:t>
            </a:r>
            <a:r>
              <a:rPr lang="en-US" dirty="0" smtClean="0"/>
              <a:t>,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fikirli</a:t>
            </a:r>
            <a:r>
              <a:rPr lang="en-US" dirty="0" smtClean="0"/>
              <a:t> </a:t>
            </a:r>
            <a:r>
              <a:rPr lang="en-US" dirty="0" err="1" smtClean="0"/>
              <a:t>oluşu</a:t>
            </a:r>
            <a:r>
              <a:rPr lang="en-US" dirty="0" smtClean="0"/>
              <a:t> </a:t>
            </a:r>
            <a:r>
              <a:rPr lang="en-US" dirty="0" err="1" smtClean="0"/>
              <a:t>artmaktadır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gençle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, </a:t>
            </a:r>
            <a:r>
              <a:rPr lang="en-US" dirty="0" err="1" smtClean="0"/>
              <a:t>otoriteyle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denge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şuna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etmelidir</a:t>
            </a:r>
            <a:r>
              <a:rPr lang="en-US" dirty="0" smtClean="0"/>
              <a:t>: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şeyden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herkesten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verebileceği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kadarını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istemelidir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/>
              <a:t>Otorite</a:t>
            </a:r>
            <a:r>
              <a:rPr lang="en-US" dirty="0" smtClean="0"/>
              <a:t> her </a:t>
            </a:r>
            <a:r>
              <a:rPr lang="en-US" dirty="0" err="1" smtClean="0"/>
              <a:t>şeyden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sağduyuya</a:t>
            </a:r>
            <a:r>
              <a:rPr lang="en-US" dirty="0" smtClean="0"/>
              <a:t> </a:t>
            </a:r>
            <a:r>
              <a:rPr lang="en-US" dirty="0" err="1" smtClean="0"/>
              <a:t>dayanmalı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adâleti</a:t>
            </a:r>
            <a:r>
              <a:rPr lang="en-US" dirty="0" smtClean="0"/>
              <a:t> </a:t>
            </a:r>
            <a:r>
              <a:rPr lang="en-US" dirty="0" err="1" smtClean="0"/>
              <a:t>gözetmelidir</a:t>
            </a:r>
            <a:r>
              <a:rPr lang="en-US" dirty="0" smtClean="0"/>
              <a:t>. </a:t>
            </a:r>
            <a:r>
              <a:rPr lang="en-US" dirty="0" err="1" smtClean="0"/>
              <a:t>Otoriteyi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figür</a:t>
            </a:r>
            <a:r>
              <a:rPr lang="en-US" dirty="0" smtClean="0"/>
              <a:t>, </a:t>
            </a:r>
            <a:r>
              <a:rPr lang="en-US" dirty="0" err="1" smtClean="0"/>
              <a:t>ergenden</a:t>
            </a:r>
            <a:r>
              <a:rPr lang="en-US" dirty="0" smtClean="0"/>
              <a:t> </a:t>
            </a:r>
            <a:r>
              <a:rPr lang="en-US" dirty="0" err="1" smtClean="0"/>
              <a:t>yapamayacağı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akılcı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istekte</a:t>
            </a:r>
            <a:r>
              <a:rPr lang="en-US" dirty="0" smtClean="0"/>
              <a:t> </a:t>
            </a:r>
            <a:r>
              <a:rPr lang="en-US" dirty="0" err="1" smtClean="0"/>
              <a:t>bulunursa</a:t>
            </a:r>
            <a:r>
              <a:rPr lang="en-US" dirty="0" smtClean="0"/>
              <a:t>, </a:t>
            </a:r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 smtClean="0"/>
              <a:t>isyan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davetiye</a:t>
            </a:r>
            <a:r>
              <a:rPr lang="en-US" dirty="0" smtClean="0"/>
              <a:t> </a:t>
            </a:r>
            <a:r>
              <a:rPr lang="en-US" dirty="0" err="1" smtClean="0"/>
              <a:t>çıkarmış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O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ergenlerle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olan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ilişkide</a:t>
            </a:r>
            <a:r>
              <a:rPr lang="en-US" sz="3200" i="1" dirty="0" smtClean="0">
                <a:solidFill>
                  <a:srgbClr val="FF0000"/>
                </a:solidFill>
              </a:rPr>
              <a:t> ne </a:t>
            </a:r>
            <a:r>
              <a:rPr lang="en-US" sz="3200" i="1" dirty="0" err="1" smtClean="0">
                <a:solidFill>
                  <a:srgbClr val="FF0000"/>
                </a:solidFill>
              </a:rPr>
              <a:t>kadar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makul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şeyler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istersek</a:t>
            </a:r>
            <a:r>
              <a:rPr lang="en-US" sz="3200" i="1" dirty="0" smtClean="0">
                <a:solidFill>
                  <a:srgbClr val="FF0000"/>
                </a:solidFill>
              </a:rPr>
              <a:t>, </a:t>
            </a:r>
            <a:r>
              <a:rPr lang="en-US" sz="3200" i="1" dirty="0" err="1" smtClean="0">
                <a:solidFill>
                  <a:srgbClr val="FF0000"/>
                </a:solidFill>
              </a:rPr>
              <a:t>isyan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duygusunu</a:t>
            </a:r>
            <a:r>
              <a:rPr lang="en-US" sz="3200" i="1" dirty="0" smtClean="0">
                <a:solidFill>
                  <a:srgbClr val="FF0000"/>
                </a:solidFill>
              </a:rPr>
              <a:t> o </a:t>
            </a:r>
            <a:r>
              <a:rPr lang="en-US" sz="3200" i="1" dirty="0" err="1" smtClean="0">
                <a:solidFill>
                  <a:srgbClr val="FF0000"/>
                </a:solidFill>
              </a:rPr>
              <a:t>kadar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köreltmiş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oluruz</a:t>
            </a:r>
            <a:r>
              <a:rPr lang="en-US" sz="3200" i="1" dirty="0" smtClean="0">
                <a:solidFill>
                  <a:srgbClr val="FF0000"/>
                </a:solidFill>
              </a:rPr>
              <a:t>.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KUŞAK ÇATIŞMASI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err="1" smtClean="0"/>
              <a:t>Kuşaklar</a:t>
            </a:r>
            <a:r>
              <a:rPr lang="en-US" dirty="0" smtClean="0"/>
              <a:t> </a:t>
            </a:r>
            <a:r>
              <a:rPr lang="en-US" dirty="0" err="1" smtClean="0"/>
              <a:t>arsındaki</a:t>
            </a:r>
            <a:r>
              <a:rPr lang="en-US" dirty="0" smtClean="0"/>
              <a:t> </a:t>
            </a:r>
            <a:r>
              <a:rPr lang="en-US" dirty="0" err="1" smtClean="0"/>
              <a:t>anlaşmazlık</a:t>
            </a:r>
            <a:r>
              <a:rPr lang="en-US" dirty="0" smtClean="0"/>
              <a:t> </a:t>
            </a:r>
            <a:r>
              <a:rPr lang="en-US" dirty="0" err="1" smtClean="0"/>
              <a:t>zamanımıza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çağlardan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gençlerle</a:t>
            </a:r>
            <a:r>
              <a:rPr lang="en-US" dirty="0" smtClean="0"/>
              <a:t> </a:t>
            </a:r>
            <a:r>
              <a:rPr lang="en-US" dirty="0" err="1" smtClean="0"/>
              <a:t>ana-babalar</a:t>
            </a:r>
            <a:r>
              <a:rPr lang="en-US" dirty="0" smtClean="0"/>
              <a:t>/</a:t>
            </a:r>
            <a:r>
              <a:rPr lang="en-US" dirty="0" err="1" smtClean="0"/>
              <a:t>yetişkinler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anlaşmazlık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nesil</a:t>
            </a:r>
            <a:r>
              <a:rPr lang="en-US" dirty="0" smtClean="0"/>
              <a:t> </a:t>
            </a:r>
            <a:r>
              <a:rPr lang="en-US" dirty="0" err="1" smtClean="0"/>
              <a:t>demek</a:t>
            </a:r>
            <a:r>
              <a:rPr lang="en-US" dirty="0" smtClean="0"/>
              <a:t>, </a:t>
            </a:r>
            <a:r>
              <a:rPr lang="en-US" dirty="0" err="1" smtClean="0"/>
              <a:t>yaklaşık</a:t>
            </a:r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25 </a:t>
            </a:r>
            <a:r>
              <a:rPr lang="en-US" sz="3200" b="1" dirty="0" err="1" smtClean="0">
                <a:solidFill>
                  <a:srgbClr val="FF0000"/>
                </a:solidFill>
              </a:rPr>
              <a:t>yıllık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bir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yaş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farkı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 </a:t>
            </a:r>
            <a:r>
              <a:rPr lang="en-US" dirty="0" err="1" smtClean="0"/>
              <a:t>Yetişkinlerle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değerlere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başlı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uyumsuzluk</a:t>
            </a:r>
            <a:r>
              <a:rPr lang="en-US" dirty="0" smtClean="0"/>
              <a:t> </a:t>
            </a:r>
            <a:r>
              <a:rPr lang="en-US" dirty="0" err="1" smtClean="0"/>
              <a:t>sebebidir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Lise</a:t>
            </a:r>
            <a:r>
              <a:rPr lang="en-US" dirty="0" smtClean="0"/>
              <a:t> son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okuyan</a:t>
            </a:r>
            <a:r>
              <a:rPr lang="en-US" dirty="0" smtClean="0"/>
              <a:t> </a:t>
            </a:r>
            <a:r>
              <a:rPr lang="en-US" dirty="0" err="1" smtClean="0"/>
              <a:t>ergenler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araştırmada</a:t>
            </a:r>
            <a:r>
              <a:rPr lang="en-US" dirty="0" smtClean="0"/>
              <a:t>, </a:t>
            </a:r>
            <a:r>
              <a:rPr lang="en-US" dirty="0" err="1" smtClean="0"/>
              <a:t>ergenlerle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en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konularda</a:t>
            </a:r>
            <a:r>
              <a:rPr lang="en-US" dirty="0" smtClean="0"/>
              <a:t> </a:t>
            </a:r>
            <a:r>
              <a:rPr lang="en-US" dirty="0" err="1" smtClean="0"/>
              <a:t>çatışmaya</a:t>
            </a:r>
            <a:r>
              <a:rPr lang="en-US" dirty="0" smtClean="0"/>
              <a:t> </a:t>
            </a:r>
            <a:r>
              <a:rPr lang="en-US" dirty="0" err="1" smtClean="0"/>
              <a:t>girdikleri</a:t>
            </a:r>
            <a:r>
              <a:rPr lang="en-US" dirty="0" smtClean="0"/>
              <a:t> </a:t>
            </a:r>
            <a:r>
              <a:rPr lang="en-US" u="sng" dirty="0" err="1" smtClean="0"/>
              <a:t>saptanmıştır</a:t>
            </a:r>
            <a:endParaRPr lang="tr-TR" u="sng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r>
              <a:rPr lang="en-US" dirty="0" smtClean="0"/>
              <a:t>Ana-</a:t>
            </a:r>
            <a:r>
              <a:rPr lang="en-US" dirty="0" err="1" smtClean="0"/>
              <a:t>baba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eleştirilmek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durumlarıyla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ilgilenilmesi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Evde</a:t>
            </a:r>
            <a:r>
              <a:rPr lang="en-US" dirty="0" smtClean="0"/>
              <a:t> </a:t>
            </a:r>
            <a:r>
              <a:rPr lang="en-US" dirty="0" err="1" smtClean="0"/>
              <a:t>temizlik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titiz</a:t>
            </a:r>
            <a:r>
              <a:rPr lang="en-US" dirty="0" smtClean="0"/>
              <a:t> </a:t>
            </a:r>
            <a:r>
              <a:rPr lang="en-US" dirty="0" err="1" smtClean="0"/>
              <a:t>davranılması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Konuların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uzatılması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Üstlerine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düşülmesi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tr-TR" dirty="0" smtClean="0"/>
              <a:t>  </a:t>
            </a:r>
            <a:r>
              <a:rPr lang="en-US" dirty="0" err="1" smtClean="0"/>
              <a:t>Anlaşılamamak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Akşamları</a:t>
            </a:r>
            <a:r>
              <a:rPr lang="en-US" dirty="0" smtClean="0"/>
              <a:t> eve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gelmeye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verilmemesi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Azar</a:t>
            </a:r>
            <a:r>
              <a:rPr lang="en-US" dirty="0" smtClean="0"/>
              <a:t> </a:t>
            </a:r>
            <a:r>
              <a:rPr lang="en-US" dirty="0" err="1" smtClean="0"/>
              <a:t>işitmek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Ana-</a:t>
            </a:r>
            <a:r>
              <a:rPr lang="en-US" dirty="0" err="1" smtClean="0"/>
              <a:t>babanın</a:t>
            </a:r>
            <a:r>
              <a:rPr lang="en-US" dirty="0" smtClean="0"/>
              <a:t> her </a:t>
            </a:r>
            <a:r>
              <a:rPr lang="en-US" dirty="0" err="1" smtClean="0"/>
              <a:t>şeyi</a:t>
            </a:r>
            <a:r>
              <a:rPr lang="en-US" dirty="0" smtClean="0"/>
              <a:t> </a:t>
            </a:r>
            <a:r>
              <a:rPr lang="en-US" dirty="0" err="1" smtClean="0"/>
              <a:t>öğrenmek</a:t>
            </a:r>
            <a:r>
              <a:rPr lang="en-US" dirty="0" smtClean="0"/>
              <a:t> </a:t>
            </a:r>
            <a:r>
              <a:rPr lang="en-US" dirty="0" err="1" smtClean="0"/>
              <a:t>istemesi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Ergene</a:t>
            </a:r>
            <a:r>
              <a:rPr lang="en-US" dirty="0" smtClean="0"/>
              <a:t> </a:t>
            </a:r>
            <a:r>
              <a:rPr lang="en-US" dirty="0" err="1" smtClean="0"/>
              <a:t>dağınık</a:t>
            </a:r>
            <a:r>
              <a:rPr lang="en-US" dirty="0" smtClean="0"/>
              <a:t> </a:t>
            </a:r>
            <a:r>
              <a:rPr lang="en-US" dirty="0" err="1" smtClean="0"/>
              <a:t>olduğunun</a:t>
            </a:r>
            <a:r>
              <a:rPr lang="en-US" dirty="0" smtClean="0"/>
              <a:t> </a:t>
            </a:r>
            <a:r>
              <a:rPr lang="en-US" dirty="0" err="1" smtClean="0"/>
              <a:t>söylenmesi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Okuldaki</a:t>
            </a:r>
            <a:r>
              <a:rPr lang="en-US" dirty="0" smtClean="0"/>
              <a:t> </a:t>
            </a:r>
            <a:r>
              <a:rPr lang="en-US" dirty="0" err="1" smtClean="0"/>
              <a:t>başarısının</a:t>
            </a:r>
            <a:r>
              <a:rPr lang="en-US" dirty="0" smtClean="0"/>
              <a:t> </a:t>
            </a:r>
            <a:r>
              <a:rPr lang="en-US" dirty="0" err="1" smtClean="0"/>
              <a:t>tenkit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baskısı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 Ana-</a:t>
            </a:r>
            <a:r>
              <a:rPr lang="en-US" dirty="0" err="1" smtClean="0"/>
              <a:t>babanın</a:t>
            </a:r>
            <a:r>
              <a:rPr lang="en-US" dirty="0" smtClean="0"/>
              <a:t>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tartışması</a:t>
            </a:r>
            <a:endParaRPr lang="tr-TR" dirty="0" smtClean="0"/>
          </a:p>
          <a:p>
            <a:pPr algn="just"/>
            <a:r>
              <a:rPr lang="en-US" dirty="0" err="1" smtClean="0"/>
              <a:t>Ergenlerin</a:t>
            </a:r>
            <a:r>
              <a:rPr lang="en-US" dirty="0" smtClean="0"/>
              <a:t> </a:t>
            </a:r>
            <a:r>
              <a:rPr lang="en-US" dirty="0" err="1" smtClean="0"/>
              <a:t>babayla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 </a:t>
            </a:r>
            <a:r>
              <a:rPr lang="en-US" dirty="0" err="1" smtClean="0"/>
              <a:t>yaşamadıkları</a:t>
            </a:r>
            <a:r>
              <a:rPr lang="en-US" dirty="0" smtClean="0"/>
              <a:t> </a:t>
            </a:r>
            <a:r>
              <a:rPr lang="en-US" dirty="0" err="1" smtClean="0"/>
              <a:t>görülmektedir</a:t>
            </a:r>
            <a:r>
              <a:rPr lang="en-US" dirty="0" smtClean="0"/>
              <a:t>. </a:t>
            </a:r>
            <a:r>
              <a:rPr lang="en-US" b="1" i="1" dirty="0" smtClean="0">
                <a:solidFill>
                  <a:srgbClr val="FF0000"/>
                </a:solidFill>
              </a:rPr>
              <a:t>Bu durum </a:t>
            </a:r>
            <a:r>
              <a:rPr lang="en-US" b="1" i="1" dirty="0" err="1" smtClean="0">
                <a:solidFill>
                  <a:srgbClr val="FF0000"/>
                </a:solidFill>
              </a:rPr>
              <a:t>ergenlerin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babayla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sürtüşme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yaratabilecek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durumlardan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kaçınmasıyla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açıklanabilir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ERGENLERLE İLETİŞİM KURARKEN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Ergenle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zorluklarla</a:t>
            </a:r>
            <a:r>
              <a:rPr lang="en-US" dirty="0" smtClean="0"/>
              <a:t> </a:t>
            </a:r>
            <a:r>
              <a:rPr lang="en-US" dirty="0" err="1" smtClean="0"/>
              <a:t>doludur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Ergen</a:t>
            </a:r>
            <a:r>
              <a:rPr lang="en-US" dirty="0" smtClean="0"/>
              <a:t>,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hayatındaki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değişimlerle</a:t>
            </a:r>
            <a:r>
              <a:rPr lang="en-US" sz="3200" b="1" i="1" dirty="0" smtClean="0">
                <a:solidFill>
                  <a:srgbClr val="FF0000"/>
                </a:solidFill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yetişkinler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ise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değişen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çocuğu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anlamakla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uğraşır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ulaşabilmek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noktalara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etmekte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1.</a:t>
            </a:r>
            <a:r>
              <a:rPr lang="en-US" dirty="0" err="1" smtClean="0"/>
              <a:t>Konuşma</a:t>
            </a:r>
            <a:r>
              <a:rPr lang="en-US" dirty="0" smtClean="0"/>
              <a:t> </a:t>
            </a:r>
            <a:r>
              <a:rPr lang="en-US" dirty="0" err="1" smtClean="0"/>
              <a:t>isteği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gençten</a:t>
            </a:r>
            <a:r>
              <a:rPr lang="en-US" dirty="0" smtClean="0"/>
              <a:t> </a:t>
            </a:r>
            <a:r>
              <a:rPr lang="en-US" dirty="0" err="1" smtClean="0"/>
              <a:t>gelirse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kolaylaşır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konuşmaya</a:t>
            </a:r>
            <a:r>
              <a:rPr lang="en-US" dirty="0" smtClean="0"/>
              <a:t> </a:t>
            </a:r>
            <a:r>
              <a:rPr lang="en-US" dirty="0" err="1" smtClean="0"/>
              <a:t>istekli</a:t>
            </a:r>
            <a:r>
              <a:rPr lang="en-US" dirty="0" smtClean="0"/>
              <a:t> </a:t>
            </a:r>
            <a:r>
              <a:rPr lang="en-US" dirty="0" err="1" smtClean="0"/>
              <a:t>olmazsa</a:t>
            </a:r>
            <a:r>
              <a:rPr lang="en-US" dirty="0" smtClean="0"/>
              <a:t>, </a:t>
            </a:r>
            <a:r>
              <a:rPr lang="en-US" dirty="0" err="1" smtClean="0"/>
              <a:t>neşeli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rahat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sohbet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olmaz</a:t>
            </a:r>
            <a:r>
              <a:rPr lang="en-US" dirty="0" smtClean="0"/>
              <a:t>. </a:t>
            </a:r>
            <a:r>
              <a:rPr lang="en-US" dirty="0" err="1" smtClean="0"/>
              <a:t>Hele</a:t>
            </a:r>
            <a:r>
              <a:rPr lang="en-US" dirty="0" smtClean="0"/>
              <a:t> </a:t>
            </a:r>
            <a:r>
              <a:rPr lang="en-US" dirty="0" err="1" smtClean="0"/>
              <a:t>zorla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şeyler</a:t>
            </a:r>
            <a:r>
              <a:rPr lang="en-US" dirty="0" smtClean="0"/>
              <a:t> </a:t>
            </a:r>
            <a:r>
              <a:rPr lang="en-US" dirty="0" err="1" smtClean="0"/>
              <a:t>anlatmaya</a:t>
            </a:r>
            <a:r>
              <a:rPr lang="en-US" dirty="0" smtClean="0"/>
              <a:t> </a:t>
            </a:r>
            <a:r>
              <a:rPr lang="en-US" dirty="0" err="1" smtClean="0"/>
              <a:t>kalkışırsak</a:t>
            </a:r>
            <a:r>
              <a:rPr lang="en-US" dirty="0" smtClean="0"/>
              <a:t>, </a:t>
            </a:r>
            <a:r>
              <a:rPr lang="en-US" dirty="0" err="1" smtClean="0"/>
              <a:t>söylediklerimiz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kulaktan</a:t>
            </a:r>
            <a:r>
              <a:rPr lang="en-US" dirty="0" smtClean="0"/>
              <a:t> </a:t>
            </a:r>
            <a:r>
              <a:rPr lang="en-US" dirty="0" err="1" smtClean="0"/>
              <a:t>girip</a:t>
            </a:r>
            <a:r>
              <a:rPr lang="en-US" dirty="0" smtClean="0"/>
              <a:t> </a:t>
            </a:r>
            <a:r>
              <a:rPr lang="en-US" dirty="0" err="1" smtClean="0"/>
              <a:t>öbür</a:t>
            </a:r>
            <a:r>
              <a:rPr lang="en-US" dirty="0" smtClean="0"/>
              <a:t> </a:t>
            </a:r>
            <a:r>
              <a:rPr lang="en-US" dirty="0" err="1" smtClean="0"/>
              <a:t>kulaktan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nasihate</a:t>
            </a:r>
            <a:r>
              <a:rPr lang="en-US" dirty="0" smtClean="0"/>
              <a:t> </a:t>
            </a:r>
            <a:r>
              <a:rPr lang="en-US" dirty="0" err="1" smtClean="0"/>
              <a:t>dönüşür</a:t>
            </a:r>
            <a:r>
              <a:rPr lang="en-US" dirty="0" smtClean="0"/>
              <a:t>.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Onun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konuşmaya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istekli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olduğu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bir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zamanı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kollamak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gerekir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None/>
            </a:pPr>
            <a:r>
              <a:rPr lang="tr-TR" sz="2400" dirty="0" smtClean="0"/>
              <a:t>2.</a:t>
            </a:r>
            <a:r>
              <a:rPr lang="en-US" sz="2400" b="1" i="1" dirty="0" err="1" smtClean="0">
                <a:solidFill>
                  <a:srgbClr val="FF0000"/>
                </a:solidFill>
              </a:rPr>
              <a:t>Ortamın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rahat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olması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sağlanmalı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ve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konuşma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resmi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havada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geçmemelidir</a:t>
            </a:r>
            <a:endParaRPr lang="tr-TR" sz="2400" b="1" i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 algn="just">
              <a:buNone/>
            </a:pPr>
            <a:r>
              <a:rPr lang="tr-TR" sz="2400" dirty="0" smtClean="0"/>
              <a:t>3.</a:t>
            </a:r>
            <a:r>
              <a:rPr lang="en-US" sz="2400" dirty="0" err="1" smtClean="0"/>
              <a:t>Görüş</a:t>
            </a:r>
            <a:r>
              <a:rPr lang="en-US" sz="2400" dirty="0" smtClean="0"/>
              <a:t> </a:t>
            </a:r>
            <a:r>
              <a:rPr lang="en-US" sz="2400" dirty="0" err="1" smtClean="0"/>
              <a:t>belirtirken</a:t>
            </a:r>
            <a:r>
              <a:rPr lang="en-US" sz="2400" dirty="0" smtClean="0"/>
              <a:t> </a:t>
            </a:r>
            <a:r>
              <a:rPr lang="en-US" sz="2400" dirty="0" err="1" smtClean="0"/>
              <a:t>dürüst</a:t>
            </a:r>
            <a:r>
              <a:rPr lang="en-US" sz="2400" dirty="0" smtClean="0"/>
              <a:t> </a:t>
            </a:r>
            <a:r>
              <a:rPr lang="en-US" sz="2400" dirty="0" err="1" smtClean="0"/>
              <a:t>olunmalı</a:t>
            </a:r>
            <a:r>
              <a:rPr lang="en-US" sz="2400" dirty="0" smtClean="0"/>
              <a:t>, </a:t>
            </a:r>
            <a:r>
              <a:rPr lang="en-US" sz="2400" dirty="0" err="1" smtClean="0"/>
              <a:t>eğriye</a:t>
            </a:r>
            <a:r>
              <a:rPr lang="en-US" sz="2400" dirty="0" smtClean="0"/>
              <a:t> </a:t>
            </a:r>
            <a:r>
              <a:rPr lang="en-US" sz="2400" dirty="0" err="1" smtClean="0"/>
              <a:t>doğru</a:t>
            </a:r>
            <a:r>
              <a:rPr lang="en-US" sz="2400" dirty="0" smtClean="0"/>
              <a:t> </a:t>
            </a:r>
            <a:r>
              <a:rPr lang="en-US" sz="2400" dirty="0" err="1" smtClean="0"/>
              <a:t>denilmemelidir</a:t>
            </a:r>
            <a:r>
              <a:rPr lang="en-US" sz="2400" dirty="0" smtClean="0"/>
              <a:t>. </a:t>
            </a:r>
            <a:r>
              <a:rPr lang="en-US" sz="2400" dirty="0" err="1" smtClean="0"/>
              <a:t>Yetişkinler</a:t>
            </a:r>
            <a:r>
              <a:rPr lang="en-US" sz="2400" dirty="0" smtClean="0"/>
              <a:t>, </a:t>
            </a:r>
            <a:r>
              <a:rPr lang="en-US" sz="2400" dirty="0" err="1" smtClean="0"/>
              <a:t>ergenin</a:t>
            </a:r>
            <a:r>
              <a:rPr lang="en-US" sz="2400" dirty="0" smtClean="0"/>
              <a:t> </a:t>
            </a:r>
            <a:r>
              <a:rPr lang="en-US" sz="2400" dirty="0" err="1" smtClean="0"/>
              <a:t>yaptığına</a:t>
            </a:r>
            <a:r>
              <a:rPr lang="en-US" sz="2400" dirty="0" smtClean="0"/>
              <a:t> </a:t>
            </a:r>
            <a:r>
              <a:rPr lang="en-US" sz="2400" dirty="0" err="1" smtClean="0"/>
              <a:t>emin</a:t>
            </a:r>
            <a:r>
              <a:rPr lang="en-US" sz="2400" dirty="0" smtClean="0"/>
              <a:t> </a:t>
            </a:r>
            <a:r>
              <a:rPr lang="en-US" sz="2400" dirty="0" err="1" smtClean="0"/>
              <a:t>oldukları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şey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Sen</a:t>
            </a:r>
            <a:r>
              <a:rPr lang="en-US" sz="2400" i="1" dirty="0" smtClean="0"/>
              <a:t> mi </a:t>
            </a:r>
            <a:r>
              <a:rPr lang="en-US" sz="2400" i="1" dirty="0" err="1" smtClean="0"/>
              <a:t>yaptın</a:t>
            </a:r>
            <a:r>
              <a:rPr lang="en-US" sz="2400" i="1" dirty="0" smtClean="0"/>
              <a:t>?” </a:t>
            </a:r>
            <a:r>
              <a:rPr lang="en-US" sz="2400" dirty="0" err="1" smtClean="0"/>
              <a:t>diyerek</a:t>
            </a:r>
            <a:r>
              <a:rPr lang="en-US" sz="2400" dirty="0" smtClean="0"/>
              <a:t> </a:t>
            </a:r>
            <a:r>
              <a:rPr lang="en-US" sz="2400" dirty="0" err="1" smtClean="0"/>
              <a:t>onu</a:t>
            </a:r>
            <a:r>
              <a:rPr lang="en-US" sz="2400" dirty="0" smtClean="0"/>
              <a:t> </a:t>
            </a:r>
            <a:r>
              <a:rPr lang="en-US" sz="2400" dirty="0" err="1" smtClean="0"/>
              <a:t>yalana</a:t>
            </a:r>
            <a:r>
              <a:rPr lang="en-US" sz="2400" dirty="0" smtClean="0"/>
              <a:t> </a:t>
            </a:r>
            <a:r>
              <a:rPr lang="en-US" sz="2400" dirty="0" err="1" smtClean="0"/>
              <a:t>itmemelidirler</a:t>
            </a:r>
            <a:r>
              <a:rPr lang="en-US" sz="2400" dirty="0" smtClean="0"/>
              <a:t>.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Senin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yaptığını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biliyorum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bir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daha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yapma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yoksa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ceza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alırsın</a:t>
            </a:r>
            <a:r>
              <a:rPr lang="en-US" sz="2400" i="1" dirty="0" smtClean="0"/>
              <a:t>” </a:t>
            </a:r>
            <a:r>
              <a:rPr lang="en-US" sz="2400" dirty="0" err="1" smtClean="0"/>
              <a:t>şeklinde</a:t>
            </a:r>
            <a:r>
              <a:rPr lang="en-US" sz="2400" dirty="0" smtClean="0"/>
              <a:t> </a:t>
            </a:r>
            <a:r>
              <a:rPr lang="en-US" sz="2400" dirty="0" err="1" smtClean="0"/>
              <a:t>durumu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anlatan</a:t>
            </a:r>
            <a:r>
              <a:rPr lang="en-US" sz="2400" dirty="0" smtClean="0"/>
              <a:t> </a:t>
            </a:r>
            <a:r>
              <a:rPr lang="en-US" sz="2400" dirty="0" err="1" smtClean="0"/>
              <a:t>dürüst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açıklama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yerinde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tavırdır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4.</a:t>
            </a:r>
            <a:r>
              <a:rPr lang="en-US" dirty="0" err="1" smtClean="0"/>
              <a:t>Ergene</a:t>
            </a:r>
            <a:r>
              <a:rPr lang="en-US" dirty="0" smtClean="0"/>
              <a:t>, </a:t>
            </a:r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 smtClean="0"/>
              <a:t>vermesini</a:t>
            </a:r>
            <a:r>
              <a:rPr lang="en-US" dirty="0" smtClean="0"/>
              <a:t> </a:t>
            </a:r>
            <a:r>
              <a:rPr lang="en-US" dirty="0" err="1" smtClean="0"/>
              <a:t>yüreklendirecek</a:t>
            </a:r>
            <a:r>
              <a:rPr lang="en-US" dirty="0" smtClean="0"/>
              <a:t> </a:t>
            </a:r>
            <a:r>
              <a:rPr lang="en-US" dirty="0" err="1" smtClean="0"/>
              <a:t>tarzda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yöneltilmelidir</a:t>
            </a:r>
            <a:r>
              <a:rPr lang="en-US" dirty="0" smtClean="0"/>
              <a:t>.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“</a:t>
            </a:r>
            <a:r>
              <a:rPr lang="en-US" i="1" dirty="0" smtClean="0"/>
              <a:t>…</a:t>
            </a:r>
            <a:r>
              <a:rPr lang="en-US" i="1" dirty="0" err="1" smtClean="0"/>
              <a:t>konusunda</a:t>
            </a:r>
            <a:r>
              <a:rPr lang="en-US" i="1" dirty="0" smtClean="0"/>
              <a:t> ne </a:t>
            </a:r>
            <a:r>
              <a:rPr lang="en-US" i="1" dirty="0" err="1" smtClean="0"/>
              <a:t>düşünüyorsun</a:t>
            </a:r>
            <a:r>
              <a:rPr lang="en-US" i="1" dirty="0" smtClean="0"/>
              <a:t>?”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Sence</a:t>
            </a:r>
            <a:r>
              <a:rPr lang="en-US" i="1" dirty="0" smtClean="0"/>
              <a:t> … </a:t>
            </a:r>
            <a:r>
              <a:rPr lang="en-US" i="1" dirty="0" err="1" smtClean="0"/>
              <a:t>sebebi</a:t>
            </a:r>
            <a:r>
              <a:rPr lang="en-US" i="1" dirty="0" smtClean="0"/>
              <a:t> </a:t>
            </a:r>
            <a:r>
              <a:rPr lang="en-US" i="1" dirty="0" err="1" smtClean="0"/>
              <a:t>nedir</a:t>
            </a:r>
            <a:r>
              <a:rPr lang="en-US" i="1" dirty="0" smtClean="0"/>
              <a:t>?”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konularla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açılmalıdır</a:t>
            </a:r>
            <a:r>
              <a:rPr lang="en-US" dirty="0" smtClean="0"/>
              <a:t>. </a:t>
            </a:r>
            <a:r>
              <a:rPr lang="en-US" sz="3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Suçlayıcı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tarzından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kaçınmak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gerekir</a:t>
            </a:r>
            <a:r>
              <a:rPr lang="en-US" dirty="0" smtClean="0"/>
              <a:t>: </a:t>
            </a:r>
            <a:r>
              <a:rPr lang="en-US" i="1" dirty="0" smtClean="0"/>
              <a:t>“</a:t>
            </a:r>
            <a:r>
              <a:rPr lang="en-US" i="1" dirty="0" err="1" smtClean="0"/>
              <a:t>Niye</a:t>
            </a:r>
            <a:r>
              <a:rPr lang="en-US" i="1" dirty="0" smtClean="0"/>
              <a:t> </a:t>
            </a:r>
            <a:r>
              <a:rPr lang="en-US" i="1" dirty="0" err="1" smtClean="0"/>
              <a:t>bu</a:t>
            </a:r>
            <a:r>
              <a:rPr lang="en-US" i="1" dirty="0" smtClean="0"/>
              <a:t> </a:t>
            </a:r>
            <a:r>
              <a:rPr lang="en-US" i="1" dirty="0" err="1" smtClean="0"/>
              <a:t>kadar</a:t>
            </a:r>
            <a:r>
              <a:rPr lang="en-US" i="1" dirty="0" smtClean="0"/>
              <a:t> </a:t>
            </a:r>
            <a:r>
              <a:rPr lang="en-US" i="1" dirty="0" err="1" smtClean="0"/>
              <a:t>aptalsın</a:t>
            </a:r>
            <a:r>
              <a:rPr lang="en-US" i="1" dirty="0" smtClean="0"/>
              <a:t>?”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i="1" dirty="0" smtClean="0"/>
              <a:t>“Bu </a:t>
            </a:r>
            <a:r>
              <a:rPr lang="en-US" i="1" dirty="0" err="1" smtClean="0"/>
              <a:t>inatçılığının</a:t>
            </a:r>
            <a:r>
              <a:rPr lang="en-US" i="1" dirty="0" smtClean="0"/>
              <a:t> </a:t>
            </a:r>
            <a:r>
              <a:rPr lang="en-US" i="1" dirty="0" err="1" smtClean="0"/>
              <a:t>sebebi</a:t>
            </a:r>
            <a:r>
              <a:rPr lang="en-US" i="1" dirty="0" smtClean="0"/>
              <a:t> ne?” </a:t>
            </a:r>
            <a:r>
              <a:rPr lang="en-US" dirty="0" err="1" smtClean="0"/>
              <a:t>şeklindeki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ergeni</a:t>
            </a:r>
            <a:r>
              <a:rPr lang="en-US" dirty="0" smtClean="0"/>
              <a:t> </a:t>
            </a:r>
            <a:r>
              <a:rPr lang="en-US" dirty="0" err="1" smtClean="0"/>
              <a:t>üzer</a:t>
            </a:r>
            <a:r>
              <a:rPr lang="en-US" dirty="0" smtClean="0"/>
              <a:t>,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güçleştirir</a:t>
            </a:r>
            <a:r>
              <a:rPr lang="en-US" dirty="0" smtClean="0"/>
              <a:t>. </a:t>
            </a:r>
            <a:r>
              <a:rPr lang="en-US" i="1" dirty="0" smtClean="0"/>
              <a:t>“</a:t>
            </a:r>
            <a:r>
              <a:rPr lang="en-US" i="1" dirty="0" err="1" smtClean="0"/>
              <a:t>Neden</a:t>
            </a:r>
            <a:r>
              <a:rPr lang="en-US" i="1" dirty="0" smtClean="0"/>
              <a:t> </a:t>
            </a:r>
            <a:r>
              <a:rPr lang="en-US" i="1" dirty="0" err="1" smtClean="0"/>
              <a:t>verdiğin</a:t>
            </a:r>
            <a:r>
              <a:rPr lang="en-US" i="1" dirty="0" smtClean="0"/>
              <a:t> </a:t>
            </a:r>
            <a:r>
              <a:rPr lang="en-US" i="1" dirty="0" err="1" smtClean="0"/>
              <a:t>sözü</a:t>
            </a:r>
            <a:r>
              <a:rPr lang="en-US" i="1" dirty="0" smtClean="0"/>
              <a:t> </a:t>
            </a:r>
            <a:r>
              <a:rPr lang="en-US" i="1" dirty="0" err="1" smtClean="0"/>
              <a:t>tutmadın</a:t>
            </a:r>
            <a:r>
              <a:rPr lang="en-US" i="1" dirty="0" smtClean="0"/>
              <a:t>?”, </a:t>
            </a:r>
            <a:r>
              <a:rPr lang="en-US" dirty="0" err="1" smtClean="0"/>
              <a:t>ergeni</a:t>
            </a:r>
            <a:r>
              <a:rPr lang="en-US" dirty="0" smtClean="0"/>
              <a:t> </a:t>
            </a:r>
            <a:r>
              <a:rPr lang="en-US" dirty="0" err="1" smtClean="0"/>
              <a:t>yalana</a:t>
            </a:r>
            <a:r>
              <a:rPr lang="en-US" dirty="0" smtClean="0"/>
              <a:t> </a:t>
            </a:r>
            <a:r>
              <a:rPr lang="en-US" dirty="0" err="1" smtClean="0"/>
              <a:t>iten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tarzıdır</a:t>
            </a:r>
            <a:r>
              <a:rPr lang="en-US" dirty="0" smtClean="0"/>
              <a:t>. </a:t>
            </a:r>
            <a:r>
              <a:rPr lang="en-US" dirty="0" err="1" smtClean="0"/>
              <a:t>Oysa</a:t>
            </a:r>
            <a:r>
              <a:rPr lang="en-US" dirty="0" smtClean="0"/>
              <a:t>, </a:t>
            </a:r>
            <a:r>
              <a:rPr lang="en-US" i="1" dirty="0" smtClean="0"/>
              <a:t>“</a:t>
            </a:r>
            <a:r>
              <a:rPr lang="en-US" i="1" dirty="0" err="1" smtClean="0"/>
              <a:t>Verdiğin</a:t>
            </a:r>
            <a:r>
              <a:rPr lang="en-US" i="1" dirty="0" smtClean="0"/>
              <a:t> </a:t>
            </a:r>
            <a:r>
              <a:rPr lang="en-US" i="1" dirty="0" err="1" smtClean="0"/>
              <a:t>sözü</a:t>
            </a:r>
            <a:r>
              <a:rPr lang="en-US" i="1" dirty="0" smtClean="0"/>
              <a:t> </a:t>
            </a:r>
            <a:r>
              <a:rPr lang="en-US" i="1" dirty="0" err="1" smtClean="0"/>
              <a:t>tutmadığın</a:t>
            </a:r>
            <a:r>
              <a:rPr lang="en-US" i="1" dirty="0" smtClean="0"/>
              <a:t> </a:t>
            </a:r>
            <a:r>
              <a:rPr lang="en-US" i="1" dirty="0" err="1" smtClean="0"/>
              <a:t>zaman</a:t>
            </a:r>
            <a:r>
              <a:rPr lang="en-US" i="1" dirty="0" smtClean="0"/>
              <a:t> </a:t>
            </a:r>
            <a:r>
              <a:rPr lang="en-US" i="1" dirty="0" err="1" smtClean="0"/>
              <a:t>hayal</a:t>
            </a:r>
            <a:r>
              <a:rPr lang="en-US" i="1" dirty="0" smtClean="0"/>
              <a:t> </a:t>
            </a:r>
            <a:r>
              <a:rPr lang="en-US" i="1" dirty="0" err="1" smtClean="0"/>
              <a:t>kırıklığına</a:t>
            </a:r>
            <a:r>
              <a:rPr lang="en-US" i="1" dirty="0" smtClean="0"/>
              <a:t> </a:t>
            </a:r>
            <a:r>
              <a:rPr lang="en-US" i="1" dirty="0" err="1" smtClean="0"/>
              <a:t>uğradım</a:t>
            </a:r>
            <a:r>
              <a:rPr lang="en-US" i="1" dirty="0" smtClean="0"/>
              <a:t>, </a:t>
            </a:r>
            <a:r>
              <a:rPr lang="en-US" i="1" dirty="0" err="1" smtClean="0"/>
              <a:t>sen</a:t>
            </a:r>
            <a:r>
              <a:rPr lang="en-US" i="1" dirty="0" smtClean="0"/>
              <a:t> ne </a:t>
            </a:r>
            <a:r>
              <a:rPr lang="en-US" i="1" dirty="0" err="1" smtClean="0"/>
              <a:t>hissettin</a:t>
            </a:r>
            <a:r>
              <a:rPr lang="en-US" i="1" dirty="0" smtClean="0"/>
              <a:t>?” </a:t>
            </a:r>
            <a:r>
              <a:rPr lang="en-US" dirty="0" err="1" smtClean="0"/>
              <a:t>denilirse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samimi</a:t>
            </a:r>
            <a:r>
              <a:rPr lang="en-US" dirty="0" smtClean="0"/>
              <a:t> </a:t>
            </a:r>
            <a:r>
              <a:rPr lang="en-US" dirty="0" err="1" smtClean="0"/>
              <a:t>cevap</a:t>
            </a:r>
            <a:r>
              <a:rPr lang="en-US" dirty="0" smtClean="0"/>
              <a:t> alma </a:t>
            </a:r>
            <a:r>
              <a:rPr lang="en-US" dirty="0" err="1" smtClean="0"/>
              <a:t>ihtimalimiz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 algn="ctr">
              <a:buClr>
                <a:schemeClr val="accent1"/>
              </a:buClr>
              <a:buSzPct val="85000"/>
              <a:buFont typeface="Wingdings 2"/>
              <a:buChar char=""/>
            </a:pPr>
            <a:endParaRPr lang="tr-TR" sz="2800" dirty="0" smtClean="0"/>
          </a:p>
          <a:p>
            <a:pPr marL="274320" lvl="2" indent="-274320" algn="ctr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tr-TR" sz="2800" dirty="0" smtClean="0"/>
              <a:t>5.</a:t>
            </a:r>
            <a:r>
              <a:rPr lang="en-US" sz="2800" dirty="0" err="1" smtClean="0"/>
              <a:t>Ergenler</a:t>
            </a:r>
            <a:r>
              <a:rPr lang="en-US" sz="2800" dirty="0" smtClean="0"/>
              <a:t> </a:t>
            </a:r>
            <a:r>
              <a:rPr lang="en-US" sz="2800" dirty="0" err="1" smtClean="0"/>
              <a:t>kendilerine</a:t>
            </a:r>
            <a:r>
              <a:rPr lang="en-US" sz="28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ders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verilmesinden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hoşlanmazlar</a:t>
            </a:r>
            <a:r>
              <a:rPr lang="en-US" sz="2800" dirty="0" smtClean="0"/>
              <a:t>. </a:t>
            </a:r>
            <a:r>
              <a:rPr lang="en-US" sz="2800" dirty="0" err="1" smtClean="0"/>
              <a:t>Uzun</a:t>
            </a:r>
            <a:r>
              <a:rPr lang="en-US" sz="2800" dirty="0" smtClean="0"/>
              <a:t> </a:t>
            </a:r>
            <a:r>
              <a:rPr lang="en-US" sz="2800" dirty="0" err="1" smtClean="0"/>
              <a:t>nutuklar</a:t>
            </a:r>
            <a:r>
              <a:rPr lang="en-US" sz="2800" dirty="0" smtClean="0"/>
              <a:t> </a:t>
            </a:r>
            <a:r>
              <a:rPr lang="en-US" sz="2800" dirty="0" err="1" smtClean="0"/>
              <a:t>çekmek</a:t>
            </a:r>
            <a:r>
              <a:rPr lang="en-US" sz="2800" dirty="0" smtClean="0"/>
              <a:t> </a:t>
            </a:r>
            <a:r>
              <a:rPr lang="en-US" sz="2800" dirty="0" err="1" smtClean="0"/>
              <a:t>ergen</a:t>
            </a:r>
            <a:r>
              <a:rPr lang="en-US" sz="2800" dirty="0" smtClean="0"/>
              <a:t>- </a:t>
            </a:r>
            <a:r>
              <a:rPr lang="en-US" sz="2800" dirty="0" err="1" smtClean="0"/>
              <a:t>yetişkin</a:t>
            </a:r>
            <a:r>
              <a:rPr lang="en-US" sz="2800" dirty="0" smtClean="0"/>
              <a:t> </a:t>
            </a:r>
            <a:r>
              <a:rPr lang="en-US" sz="2800" dirty="0" err="1" smtClean="0"/>
              <a:t>iletişimini</a:t>
            </a:r>
            <a:r>
              <a:rPr lang="en-US" sz="2800" dirty="0" smtClean="0"/>
              <a:t> </a:t>
            </a:r>
            <a:r>
              <a:rPr lang="en-US" sz="2800" dirty="0" err="1" smtClean="0"/>
              <a:t>kesintiye</a:t>
            </a:r>
            <a:r>
              <a:rPr lang="en-US" sz="2800" dirty="0" smtClean="0"/>
              <a:t> </a:t>
            </a:r>
            <a:r>
              <a:rPr lang="en-US" sz="2800" dirty="0" err="1" smtClean="0"/>
              <a:t>uğratır</a:t>
            </a:r>
            <a:r>
              <a:rPr lang="en-US" sz="2800" dirty="0" smtClean="0"/>
              <a:t>. </a:t>
            </a:r>
            <a:r>
              <a:rPr lang="en-US" sz="2800" dirty="0" err="1" smtClean="0"/>
              <a:t>Nutuk</a:t>
            </a:r>
            <a:r>
              <a:rPr lang="en-US" sz="2800" dirty="0" smtClean="0"/>
              <a:t> </a:t>
            </a:r>
            <a:r>
              <a:rPr lang="en-US" sz="2800" dirty="0" err="1" smtClean="0"/>
              <a:t>çekildiğinde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bundan</a:t>
            </a:r>
            <a:r>
              <a:rPr lang="en-US" sz="2800" dirty="0" smtClean="0"/>
              <a:t>; </a:t>
            </a:r>
            <a:r>
              <a:rPr lang="en-US" sz="2800" i="1" dirty="0" smtClean="0"/>
              <a:t>“</a:t>
            </a:r>
            <a:r>
              <a:rPr lang="en-US" sz="2800" i="1" dirty="0" err="1" smtClean="0"/>
              <a:t>Sende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iş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yok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hâlbuki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yaşındayken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erdemli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becerikliydim</a:t>
            </a:r>
            <a:r>
              <a:rPr lang="en-US" sz="2800" i="1" dirty="0" smtClean="0"/>
              <a:t>” </a:t>
            </a:r>
            <a:r>
              <a:rPr lang="en-US" sz="2800" dirty="0" err="1" smtClean="0"/>
              <a:t>anlamı</a:t>
            </a:r>
            <a:r>
              <a:rPr lang="en-US" sz="2800" dirty="0" smtClean="0"/>
              <a:t> </a:t>
            </a:r>
            <a:r>
              <a:rPr lang="en-US" sz="2800" dirty="0" err="1" smtClean="0"/>
              <a:t>çıkarırlar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ERGENL</a:t>
            </a:r>
            <a:r>
              <a:rPr lang="tr-TR" dirty="0" smtClean="0"/>
              <a:t>İ</a:t>
            </a:r>
            <a:r>
              <a:rPr lang="en-US" dirty="0" smtClean="0"/>
              <a:t>KTE DUYGULARIN GENEL ÖZELL</a:t>
            </a:r>
            <a:r>
              <a:rPr lang="tr-TR" dirty="0" smtClean="0"/>
              <a:t>İ</a:t>
            </a:r>
            <a:r>
              <a:rPr lang="en-US" dirty="0" smtClean="0"/>
              <a:t>KLER</a:t>
            </a:r>
            <a:r>
              <a:rPr lang="tr-TR" dirty="0" smtClean="0"/>
              <a:t>İ</a:t>
            </a:r>
            <a:endParaRPr lang="tr-TR" dirty="0"/>
          </a:p>
        </p:txBody>
      </p:sp>
      <p:pic>
        <p:nvPicPr>
          <p:cNvPr id="4" name="3 İçerik Yer Tutucusu" descr="99-218495263530581969218049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14488"/>
            <a:ext cx="7715304" cy="4214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6.</a:t>
            </a:r>
            <a:r>
              <a:rPr lang="en-US" dirty="0" err="1" smtClean="0"/>
              <a:t>Ergene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verilirken</a:t>
            </a:r>
            <a:r>
              <a:rPr lang="en-US" dirty="0" smtClean="0"/>
              <a:t>, </a:t>
            </a:r>
            <a:r>
              <a:rPr lang="en-US" dirty="0" err="1" smtClean="0"/>
              <a:t>sorumluluklarını</a:t>
            </a:r>
            <a:r>
              <a:rPr lang="en-US" dirty="0" smtClean="0"/>
              <a:t> </a:t>
            </a:r>
            <a:r>
              <a:rPr lang="en-US" dirty="0" err="1" smtClean="0"/>
              <a:t>hatırlatmanın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</a:t>
            </a:r>
            <a:r>
              <a:rPr lang="en-US" dirty="0" err="1" smtClean="0"/>
              <a:t>meziyetlerinden</a:t>
            </a:r>
            <a:r>
              <a:rPr lang="en-US" dirty="0" smtClean="0"/>
              <a:t> de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. </a:t>
            </a:r>
            <a:r>
              <a:rPr lang="en-US" dirty="0" err="1" smtClean="0"/>
              <a:t>Güzel</a:t>
            </a:r>
            <a:r>
              <a:rPr lang="en-US" dirty="0" smtClean="0"/>
              <a:t>,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sözlerle</a:t>
            </a:r>
            <a:r>
              <a:rPr lang="en-US" dirty="0" smtClean="0"/>
              <a:t> </a:t>
            </a:r>
            <a:r>
              <a:rPr lang="en-US" dirty="0" err="1" smtClean="0"/>
              <a:t>konuşmaya</a:t>
            </a:r>
            <a:r>
              <a:rPr lang="en-US" dirty="0" smtClean="0"/>
              <a:t> </a:t>
            </a:r>
            <a:r>
              <a:rPr lang="en-US" dirty="0" err="1" smtClean="0"/>
              <a:t>girilirse</a:t>
            </a:r>
            <a:r>
              <a:rPr lang="en-US" dirty="0" smtClean="0"/>
              <a:t> 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yumuşayacak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kulaklarını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açacaktır</a:t>
            </a:r>
            <a:r>
              <a:rPr lang="en-US" dirty="0" smtClean="0"/>
              <a:t>. </a:t>
            </a:r>
            <a:r>
              <a:rPr lang="en-US" i="1" dirty="0" smtClean="0"/>
              <a:t>“</a:t>
            </a:r>
            <a:r>
              <a:rPr lang="en-US" i="1" dirty="0" err="1" smtClean="0"/>
              <a:t>Kendinden</a:t>
            </a:r>
            <a:r>
              <a:rPr lang="en-US" i="1" dirty="0" smtClean="0"/>
              <a:t> </a:t>
            </a:r>
            <a:r>
              <a:rPr lang="en-US" i="1" dirty="0" err="1" smtClean="0"/>
              <a:t>başka</a:t>
            </a:r>
            <a:r>
              <a:rPr lang="en-US" i="1" dirty="0" smtClean="0"/>
              <a:t> </a:t>
            </a:r>
            <a:r>
              <a:rPr lang="en-US" i="1" dirty="0" err="1" smtClean="0"/>
              <a:t>kimseyi</a:t>
            </a:r>
            <a:r>
              <a:rPr lang="en-US" i="1" dirty="0" smtClean="0"/>
              <a:t> </a:t>
            </a:r>
            <a:r>
              <a:rPr lang="en-US" i="1" dirty="0" err="1" smtClean="0"/>
              <a:t>umursamıyorsun</a:t>
            </a:r>
            <a:r>
              <a:rPr lang="en-US" i="1" dirty="0" smtClean="0"/>
              <a:t>, </a:t>
            </a:r>
            <a:r>
              <a:rPr lang="en-US" i="1" dirty="0" err="1" smtClean="0"/>
              <a:t>kardeşine</a:t>
            </a:r>
            <a:r>
              <a:rPr lang="en-US" i="1" dirty="0" smtClean="0"/>
              <a:t> </a:t>
            </a:r>
            <a:r>
              <a:rPr lang="en-US" i="1" dirty="0" err="1" smtClean="0"/>
              <a:t>kötü</a:t>
            </a:r>
            <a:r>
              <a:rPr lang="en-US" i="1" dirty="0" smtClean="0"/>
              <a:t> </a:t>
            </a:r>
            <a:r>
              <a:rPr lang="en-US" i="1" dirty="0" err="1" smtClean="0"/>
              <a:t>davrandığın</a:t>
            </a:r>
            <a:r>
              <a:rPr lang="en-US" i="1" dirty="0" smtClean="0"/>
              <a:t> </a:t>
            </a:r>
            <a:r>
              <a:rPr lang="en-US" i="1" dirty="0" err="1" smtClean="0"/>
              <a:t>için</a:t>
            </a:r>
            <a:r>
              <a:rPr lang="en-US" i="1" dirty="0" smtClean="0"/>
              <a:t> </a:t>
            </a:r>
            <a:r>
              <a:rPr lang="en-US" i="1" dirty="0" err="1" smtClean="0"/>
              <a:t>utanmalısın</a:t>
            </a:r>
            <a:r>
              <a:rPr lang="en-US" i="1" dirty="0" smtClean="0"/>
              <a:t>!” </a:t>
            </a:r>
            <a:r>
              <a:rPr lang="en-US" dirty="0" err="1" smtClean="0"/>
              <a:t>demek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i="1" dirty="0" smtClean="0"/>
              <a:t>“</a:t>
            </a:r>
            <a:r>
              <a:rPr lang="en-US" i="1" dirty="0" err="1" smtClean="0"/>
              <a:t>Sen</a:t>
            </a:r>
            <a:r>
              <a:rPr lang="en-US" i="1" dirty="0" smtClean="0"/>
              <a:t> her </a:t>
            </a:r>
            <a:r>
              <a:rPr lang="en-US" i="1" dirty="0" err="1" smtClean="0"/>
              <a:t>zaman</a:t>
            </a:r>
            <a:r>
              <a:rPr lang="en-US" i="1" dirty="0" smtClean="0"/>
              <a:t> </a:t>
            </a:r>
            <a:r>
              <a:rPr lang="en-US" i="1" dirty="0" err="1" smtClean="0"/>
              <a:t>herkese</a:t>
            </a:r>
            <a:r>
              <a:rPr lang="en-US" i="1" dirty="0" smtClean="0"/>
              <a:t> </a:t>
            </a:r>
            <a:r>
              <a:rPr lang="en-US" i="1" dirty="0" err="1" smtClean="0"/>
              <a:t>karşı</a:t>
            </a:r>
            <a:r>
              <a:rPr lang="en-US" i="1" dirty="0" smtClean="0"/>
              <a:t> </a:t>
            </a:r>
            <a:r>
              <a:rPr lang="en-US" i="1" dirty="0" err="1" smtClean="0"/>
              <a:t>merhametli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düşüncelisin</a:t>
            </a:r>
            <a:r>
              <a:rPr lang="en-US" i="1" dirty="0" smtClean="0"/>
              <a:t>. </a:t>
            </a:r>
            <a:r>
              <a:rPr lang="en-US" i="1" dirty="0" err="1" smtClean="0"/>
              <a:t>Kardeşine</a:t>
            </a:r>
            <a:r>
              <a:rPr lang="en-US" i="1" dirty="0" smtClean="0"/>
              <a:t> </a:t>
            </a:r>
            <a:r>
              <a:rPr lang="en-US" i="1" dirty="0" err="1" smtClean="0"/>
              <a:t>bu</a:t>
            </a:r>
            <a:r>
              <a:rPr lang="en-US" i="1" dirty="0" smtClean="0"/>
              <a:t> </a:t>
            </a:r>
            <a:r>
              <a:rPr lang="en-US" i="1" dirty="0" err="1" smtClean="0"/>
              <a:t>davranışın</a:t>
            </a:r>
            <a:r>
              <a:rPr lang="en-US" i="1" dirty="0" smtClean="0"/>
              <a:t> </a:t>
            </a:r>
            <a:r>
              <a:rPr lang="en-US" i="1" dirty="0" err="1" smtClean="0"/>
              <a:t>beni</a:t>
            </a:r>
            <a:r>
              <a:rPr lang="en-US" i="1" dirty="0" smtClean="0"/>
              <a:t> </a:t>
            </a:r>
            <a:r>
              <a:rPr lang="en-US" i="1" dirty="0" err="1" smtClean="0"/>
              <a:t>şaşırttı</a:t>
            </a:r>
            <a:r>
              <a:rPr lang="en-US" i="1" dirty="0" smtClean="0"/>
              <a:t>, </a:t>
            </a:r>
            <a:r>
              <a:rPr lang="en-US" i="1" dirty="0" err="1" smtClean="0"/>
              <a:t>seni</a:t>
            </a:r>
            <a:r>
              <a:rPr lang="en-US" i="1" dirty="0" smtClean="0"/>
              <a:t> </a:t>
            </a:r>
            <a:r>
              <a:rPr lang="en-US" i="1" dirty="0" err="1" smtClean="0"/>
              <a:t>tanıyamadım</a:t>
            </a:r>
            <a:r>
              <a:rPr lang="en-US" i="1" dirty="0" smtClean="0"/>
              <a:t>” </a:t>
            </a:r>
            <a:r>
              <a:rPr lang="en-US" dirty="0" err="1" smtClean="0"/>
              <a:t>demek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doğrudur</a:t>
            </a:r>
            <a:r>
              <a:rPr lang="en-US" dirty="0" smtClean="0"/>
              <a:t>.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Ergenin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kusurları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yanında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övündüğümüz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tarafları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vardır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Bunların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edildiğini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görmek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ergeni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gururlandırır</a:t>
            </a: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 algn="ctr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tr-TR" sz="3200" dirty="0" smtClean="0"/>
              <a:t>7.</a:t>
            </a:r>
            <a:r>
              <a:rPr lang="en-US" sz="3200" dirty="0" err="1" smtClean="0"/>
              <a:t>Ergenin</a:t>
            </a:r>
            <a:r>
              <a:rPr lang="en-US" sz="32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söz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düşüncelerinden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ziyade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davranışlarına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bakılmalıdır</a:t>
            </a:r>
            <a:r>
              <a:rPr lang="en-US" sz="3200" dirty="0" smtClean="0"/>
              <a:t>. </a:t>
            </a:r>
            <a:r>
              <a:rPr lang="en-US" sz="3200" dirty="0" err="1" smtClean="0"/>
              <a:t>Söylediği</a:t>
            </a:r>
            <a:r>
              <a:rPr lang="en-US" sz="3200" dirty="0" smtClean="0"/>
              <a:t> </a:t>
            </a:r>
            <a:r>
              <a:rPr lang="en-US" sz="3200" dirty="0" err="1" smtClean="0"/>
              <a:t>bazı</a:t>
            </a:r>
            <a:r>
              <a:rPr lang="en-US" sz="3200" dirty="0" smtClean="0"/>
              <a:t> </a:t>
            </a:r>
            <a:r>
              <a:rPr lang="en-US" sz="3200" dirty="0" err="1" smtClean="0"/>
              <a:t>şeyler</a:t>
            </a:r>
            <a:r>
              <a:rPr lang="en-US" sz="3200" dirty="0" smtClean="0"/>
              <a:t> </a:t>
            </a:r>
            <a:r>
              <a:rPr lang="en-US" sz="3200" dirty="0" err="1" smtClean="0"/>
              <a:t>bizi</a:t>
            </a:r>
            <a:r>
              <a:rPr lang="en-US" sz="3200" dirty="0" smtClean="0"/>
              <a:t> </a:t>
            </a:r>
            <a:r>
              <a:rPr lang="en-US" sz="3200" dirty="0" err="1" smtClean="0"/>
              <a:t>üzebilir</a:t>
            </a:r>
            <a:r>
              <a:rPr lang="en-US" sz="3200" dirty="0" smtClean="0"/>
              <a:t>; </a:t>
            </a:r>
            <a:r>
              <a:rPr lang="en-US" sz="3200" dirty="0" err="1" smtClean="0"/>
              <a:t>fikirlerinin</a:t>
            </a:r>
            <a:r>
              <a:rPr lang="en-US" sz="3200" dirty="0" smtClean="0"/>
              <a:t> </a:t>
            </a:r>
            <a:r>
              <a:rPr lang="en-US" sz="3200" dirty="0" err="1" smtClean="0"/>
              <a:t>bazılarını</a:t>
            </a:r>
            <a:r>
              <a:rPr lang="en-US" sz="3200" dirty="0" smtClean="0"/>
              <a:t> </a:t>
            </a:r>
            <a:r>
              <a:rPr lang="en-US" sz="3200" dirty="0" err="1" smtClean="0"/>
              <a:t>aşırı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radikal</a:t>
            </a:r>
            <a:r>
              <a:rPr lang="en-US" sz="3200" dirty="0" smtClean="0"/>
              <a:t> </a:t>
            </a:r>
            <a:r>
              <a:rPr lang="en-US" sz="3200" dirty="0" err="1" smtClean="0"/>
              <a:t>bulabiliriz</a:t>
            </a:r>
            <a:r>
              <a:rPr lang="en-US" sz="3200" dirty="0" smtClean="0"/>
              <a:t>. Bu </a:t>
            </a:r>
            <a:r>
              <a:rPr lang="en-US" sz="3200" dirty="0" err="1" smtClean="0"/>
              <a:t>idealistliğine</a:t>
            </a:r>
            <a:r>
              <a:rPr lang="en-US" sz="3200" dirty="0" smtClean="0"/>
              <a:t> </a:t>
            </a:r>
            <a:r>
              <a:rPr lang="en-US" sz="3200" dirty="0" err="1" smtClean="0"/>
              <a:t>bağlıdır</a:t>
            </a:r>
            <a:r>
              <a:rPr lang="en-US" sz="3200" dirty="0" smtClean="0"/>
              <a:t>, </a:t>
            </a:r>
            <a:r>
              <a:rPr lang="en-US" sz="3200" dirty="0" err="1" smtClean="0"/>
              <a:t>çünkü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bakıma</a:t>
            </a:r>
            <a:r>
              <a:rPr lang="en-US" sz="3200" dirty="0" smtClean="0"/>
              <a:t> </a:t>
            </a:r>
            <a:r>
              <a:rPr lang="en-US" sz="3200" dirty="0" err="1" smtClean="0"/>
              <a:t>acılarla</a:t>
            </a:r>
            <a:r>
              <a:rPr lang="en-US" sz="3200" dirty="0" smtClean="0"/>
              <a:t> </a:t>
            </a:r>
            <a:r>
              <a:rPr lang="en-US" sz="3200" dirty="0" err="1" smtClean="0"/>
              <a:t>dolu</a:t>
            </a:r>
            <a:r>
              <a:rPr lang="en-US" sz="3200" dirty="0" smtClean="0"/>
              <a:t> </a:t>
            </a:r>
            <a:r>
              <a:rPr lang="en-US" sz="3200" dirty="0" err="1" smtClean="0"/>
              <a:t>hayat</a:t>
            </a:r>
            <a:r>
              <a:rPr lang="en-US" sz="3200" dirty="0" smtClean="0"/>
              <a:t> </a:t>
            </a:r>
            <a:r>
              <a:rPr lang="en-US" sz="3200" dirty="0" err="1" smtClean="0"/>
              <a:t>okulunda</a:t>
            </a:r>
            <a:r>
              <a:rPr lang="en-US" sz="3200" dirty="0" smtClean="0"/>
              <a:t> </a:t>
            </a:r>
            <a:r>
              <a:rPr lang="en-US" sz="3200" dirty="0" err="1" smtClean="0"/>
              <a:t>yeterince</a:t>
            </a:r>
            <a:r>
              <a:rPr lang="en-US" sz="3200" dirty="0" smtClean="0"/>
              <a:t> </a:t>
            </a:r>
            <a:r>
              <a:rPr lang="en-US" sz="3200" dirty="0" err="1" smtClean="0"/>
              <a:t>tecrübe</a:t>
            </a:r>
            <a:r>
              <a:rPr lang="en-US" sz="3200" dirty="0" smtClean="0"/>
              <a:t> </a:t>
            </a:r>
            <a:r>
              <a:rPr lang="en-US" sz="3200" dirty="0" err="1" smtClean="0"/>
              <a:t>kazanmamışlardır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Ergenler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yetişkinlerle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aynı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fikri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paylaşmayı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beklemezler</a:t>
            </a:r>
            <a:r>
              <a:rPr lang="en-US" sz="2800" i="1" dirty="0" smtClean="0">
                <a:solidFill>
                  <a:srgbClr val="FF0000"/>
                </a:solidFill>
              </a:rPr>
              <a:t>; </a:t>
            </a:r>
            <a:r>
              <a:rPr lang="en-US" sz="2800" i="1" dirty="0" err="1" smtClean="0">
                <a:solidFill>
                  <a:srgbClr val="FF0000"/>
                </a:solidFill>
              </a:rPr>
              <a:t>aksine</a:t>
            </a:r>
            <a:r>
              <a:rPr lang="en-US" sz="2800" i="1" dirty="0" smtClean="0">
                <a:solidFill>
                  <a:srgbClr val="FF0000"/>
                </a:solidFill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içlerinden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zıt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düşmeyi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geçirirler</a:t>
            </a:r>
            <a:r>
              <a:rPr lang="en-US" dirty="0" smtClean="0"/>
              <a:t>.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geliştirdikleri</a:t>
            </a:r>
            <a:r>
              <a:rPr lang="en-US" dirty="0" smtClean="0"/>
              <a:t> </a:t>
            </a:r>
            <a:r>
              <a:rPr lang="en-US" dirty="0" err="1" smtClean="0"/>
              <a:t>soyut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yeteneklerini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 </a:t>
            </a:r>
            <a:r>
              <a:rPr lang="en-US" dirty="0" err="1" smtClean="0"/>
              <a:t>isterler</a:t>
            </a:r>
            <a:r>
              <a:rPr lang="en-US" dirty="0" smtClean="0"/>
              <a:t>. </a:t>
            </a:r>
            <a:r>
              <a:rPr lang="en-US" dirty="0" err="1" smtClean="0"/>
              <a:t>Bunlardan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paniğe</a:t>
            </a:r>
            <a:r>
              <a:rPr lang="en-US" dirty="0" smtClean="0"/>
              <a:t> </a:t>
            </a:r>
            <a:r>
              <a:rPr lang="en-US" dirty="0" err="1" smtClean="0"/>
              <a:t>kapılmak</a:t>
            </a:r>
            <a:r>
              <a:rPr lang="en-US" dirty="0" smtClean="0"/>
              <a:t> </a:t>
            </a:r>
            <a:r>
              <a:rPr lang="en-US" dirty="0" err="1" smtClean="0"/>
              <a:t>yersizdir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lvl="2" indent="-274320" algn="ctr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tr-TR" sz="2800" dirty="0" smtClean="0"/>
              <a:t>8.</a:t>
            </a:r>
            <a:r>
              <a:rPr lang="en-US" sz="3000" b="1" dirty="0" err="1" smtClean="0">
                <a:solidFill>
                  <a:srgbClr val="FF0000"/>
                </a:solidFill>
              </a:rPr>
              <a:t>Ergeni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dinlemeyi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bilmek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önemlidir</a:t>
            </a:r>
            <a:r>
              <a:rPr lang="en-US" sz="2800" dirty="0" smtClean="0"/>
              <a:t>. </a:t>
            </a:r>
            <a:r>
              <a:rPr lang="en-US" sz="2800" dirty="0" err="1" smtClean="0"/>
              <a:t>Onu</a:t>
            </a:r>
            <a:r>
              <a:rPr lang="en-US" sz="2800" dirty="0" smtClean="0"/>
              <a:t> </a:t>
            </a:r>
            <a:r>
              <a:rPr lang="en-US" sz="2800" dirty="0" err="1" smtClean="0"/>
              <a:t>iyice</a:t>
            </a:r>
            <a:r>
              <a:rPr lang="en-US" sz="2800" dirty="0" smtClean="0"/>
              <a:t> </a:t>
            </a:r>
            <a:r>
              <a:rPr lang="en-US" sz="2800" dirty="0" err="1" smtClean="0"/>
              <a:t>dinlemeden</a:t>
            </a:r>
            <a:r>
              <a:rPr lang="en-US" sz="2800" dirty="0" smtClean="0"/>
              <a:t> </a:t>
            </a:r>
            <a:r>
              <a:rPr lang="en-US" sz="2800" dirty="0" err="1" smtClean="0"/>
              <a:t>öğütler</a:t>
            </a:r>
            <a:r>
              <a:rPr lang="en-US" sz="2800" dirty="0" smtClean="0"/>
              <a:t> </a:t>
            </a:r>
            <a:r>
              <a:rPr lang="en-US" sz="2800" dirty="0" err="1" smtClean="0"/>
              <a:t>vermek</a:t>
            </a:r>
            <a:r>
              <a:rPr lang="en-US" sz="2800" dirty="0" smtClean="0"/>
              <a:t> </a:t>
            </a:r>
            <a:r>
              <a:rPr lang="en-US" sz="2800" dirty="0" err="1" smtClean="0"/>
              <a:t>yanlıştır</a:t>
            </a:r>
            <a:r>
              <a:rPr lang="en-US" sz="2800" dirty="0" smtClean="0"/>
              <a:t>. </a:t>
            </a:r>
            <a:r>
              <a:rPr lang="en-US" sz="2800" dirty="0" err="1" smtClean="0"/>
              <a:t>Yetişkin</a:t>
            </a:r>
            <a:r>
              <a:rPr lang="en-US" sz="2800" dirty="0" smtClean="0"/>
              <a:t> </a:t>
            </a:r>
            <a:r>
              <a:rPr lang="en-US" sz="2800" dirty="0" err="1" smtClean="0"/>
              <a:t>nasihate</a:t>
            </a:r>
            <a:r>
              <a:rPr lang="en-US" sz="2800" dirty="0" smtClean="0"/>
              <a:t> </a:t>
            </a:r>
            <a:r>
              <a:rPr lang="en-US" sz="2800" dirty="0" err="1" smtClean="0"/>
              <a:t>başlar</a:t>
            </a:r>
            <a:r>
              <a:rPr lang="en-US" sz="2800" dirty="0" smtClean="0"/>
              <a:t> </a:t>
            </a:r>
            <a:r>
              <a:rPr lang="en-US" sz="2800" dirty="0" err="1" smtClean="0"/>
              <a:t>başlamaz</a:t>
            </a:r>
            <a:r>
              <a:rPr lang="en-US" sz="2800" dirty="0" smtClean="0"/>
              <a:t>, </a:t>
            </a:r>
            <a:r>
              <a:rPr lang="en-US" sz="2800" dirty="0" err="1" smtClean="0"/>
              <a:t>ergen</a:t>
            </a:r>
            <a:r>
              <a:rPr lang="en-US" sz="2800" dirty="0" smtClean="0"/>
              <a:t> </a:t>
            </a:r>
            <a:r>
              <a:rPr lang="en-US" sz="2800" dirty="0" err="1" smtClean="0"/>
              <a:t>konuşmayı</a:t>
            </a:r>
            <a:r>
              <a:rPr lang="en-US" sz="2800" dirty="0" smtClean="0"/>
              <a:t> </a:t>
            </a:r>
            <a:r>
              <a:rPr lang="en-US" sz="2800" dirty="0" err="1" smtClean="0"/>
              <a:t>kesmek</a:t>
            </a:r>
            <a:r>
              <a:rPr lang="en-US" sz="2800" dirty="0" smtClean="0"/>
              <a:t> </a:t>
            </a:r>
            <a:r>
              <a:rPr lang="en-US" sz="2800" dirty="0" err="1" smtClean="0"/>
              <a:t>isteyebilir</a:t>
            </a:r>
            <a:r>
              <a:rPr lang="en-US" sz="2800" dirty="0" smtClean="0"/>
              <a:t>. Buna </a:t>
            </a:r>
            <a:r>
              <a:rPr lang="en-US" sz="2800" dirty="0" err="1" smtClean="0"/>
              <a:t>gücenmemeli</a:t>
            </a:r>
            <a:r>
              <a:rPr lang="en-US" sz="2800" dirty="0" smtClean="0"/>
              <a:t>, </a:t>
            </a:r>
            <a:r>
              <a:rPr lang="en-US" sz="2800" dirty="0" err="1" smtClean="0"/>
              <a:t>onun</a:t>
            </a:r>
            <a:r>
              <a:rPr lang="en-US" sz="2800" dirty="0" smtClean="0"/>
              <a:t> </a:t>
            </a:r>
            <a:r>
              <a:rPr lang="en-US" sz="2800" dirty="0" err="1" smtClean="0"/>
              <a:t>yaşı</a:t>
            </a:r>
            <a:r>
              <a:rPr lang="en-US" sz="2800" dirty="0" smtClean="0"/>
              <a:t> </a:t>
            </a:r>
            <a:r>
              <a:rPr lang="en-US" sz="2800" dirty="0" err="1" smtClean="0"/>
              <a:t>icabı</a:t>
            </a:r>
            <a:r>
              <a:rPr lang="en-US" sz="2800" dirty="0" smtClean="0"/>
              <a:t> </a:t>
            </a:r>
            <a:r>
              <a:rPr lang="en-US" sz="2800" dirty="0" err="1" smtClean="0"/>
              <a:t>böyle</a:t>
            </a:r>
            <a:r>
              <a:rPr lang="en-US" sz="2800" dirty="0" smtClean="0"/>
              <a:t> </a:t>
            </a:r>
            <a:r>
              <a:rPr lang="en-US" sz="2800" dirty="0" err="1" smtClean="0"/>
              <a:t>davrandığı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bilinmelidir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ctr"/>
            <a:r>
              <a:rPr lang="en-US" dirty="0" err="1" smtClean="0"/>
              <a:t>Ergenler</a:t>
            </a:r>
            <a:r>
              <a:rPr lang="en-US" dirty="0" smtClean="0"/>
              <a:t>, </a:t>
            </a:r>
            <a:r>
              <a:rPr lang="en-US" sz="3000" i="1" dirty="0" err="1" smtClean="0">
                <a:solidFill>
                  <a:srgbClr val="FF0000"/>
                </a:solidFill>
              </a:rPr>
              <a:t>büyüklerin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tecrübelerinden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yararlanma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konusunda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isteksizdirler</a:t>
            </a:r>
            <a:r>
              <a:rPr lang="en-US" dirty="0" smtClean="0"/>
              <a:t>. </a:t>
            </a:r>
            <a:r>
              <a:rPr lang="en-US" dirty="0" err="1" smtClean="0"/>
              <a:t>Haklı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olsak</a:t>
            </a:r>
            <a:r>
              <a:rPr lang="en-US" dirty="0" smtClean="0"/>
              <a:t>, </a:t>
            </a:r>
            <a:r>
              <a:rPr lang="en-US" dirty="0" err="1" smtClean="0"/>
              <a:t>sözlerimiz</a:t>
            </a:r>
            <a:r>
              <a:rPr lang="en-US" dirty="0" smtClean="0"/>
              <a:t>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iyiliği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olsa</a:t>
            </a:r>
            <a:r>
              <a:rPr lang="en-US" dirty="0" smtClean="0"/>
              <a:t> </a:t>
            </a:r>
            <a:r>
              <a:rPr lang="en-US" dirty="0" err="1" smtClean="0"/>
              <a:t>bizi</a:t>
            </a:r>
            <a:r>
              <a:rPr lang="en-US" dirty="0" smtClean="0"/>
              <a:t> </a:t>
            </a:r>
            <a:r>
              <a:rPr lang="en-US" dirty="0" err="1" smtClean="0"/>
              <a:t>dinlemezler</a:t>
            </a:r>
            <a:r>
              <a:rPr lang="en-US" dirty="0" smtClean="0"/>
              <a:t>. </a:t>
            </a:r>
            <a:r>
              <a:rPr lang="en-US" dirty="0" err="1" smtClean="0"/>
              <a:t>Nasihatlerimizi</a:t>
            </a:r>
            <a:r>
              <a:rPr lang="en-US" dirty="0" smtClean="0"/>
              <a:t> </a:t>
            </a:r>
            <a:r>
              <a:rPr lang="en-US" dirty="0" err="1" smtClean="0"/>
              <a:t>dinlerlerse</a:t>
            </a:r>
            <a:r>
              <a:rPr lang="en-US" dirty="0" smtClean="0"/>
              <a:t> </a:t>
            </a:r>
            <a:r>
              <a:rPr lang="en-US" dirty="0" err="1" smtClean="0"/>
              <a:t>özgürlüklerinin</a:t>
            </a:r>
            <a:r>
              <a:rPr lang="en-US" dirty="0" smtClean="0"/>
              <a:t> </a:t>
            </a:r>
            <a:r>
              <a:rPr lang="en-US" dirty="0" err="1" smtClean="0"/>
              <a:t>tehlikeye</a:t>
            </a:r>
            <a:r>
              <a:rPr lang="en-US" dirty="0" smtClean="0"/>
              <a:t> </a:t>
            </a:r>
            <a:r>
              <a:rPr lang="en-US" dirty="0" err="1" smtClean="0"/>
              <a:t>gireceğini</a:t>
            </a:r>
            <a:r>
              <a:rPr lang="en-US" dirty="0" smtClean="0"/>
              <a:t> </a:t>
            </a:r>
            <a:r>
              <a:rPr lang="en-US" dirty="0" err="1" smtClean="0"/>
              <a:t>düşünürler</a:t>
            </a:r>
            <a:r>
              <a:rPr lang="en-US" dirty="0" smtClean="0"/>
              <a:t>.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Yetişkinlerin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ana-baba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vs.)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kararına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uyarak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doğru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yapmaktansa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kararlarına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uyarak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başarısız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olmayı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tercih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edebilirler</a:t>
            </a:r>
            <a:endParaRPr lang="tr-TR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Yine</a:t>
            </a:r>
            <a:r>
              <a:rPr lang="en-US" dirty="0" smtClean="0"/>
              <a:t> de problem </a:t>
            </a:r>
            <a:r>
              <a:rPr lang="en-US" dirty="0" err="1" smtClean="0"/>
              <a:t>çıktığında</a:t>
            </a:r>
            <a:r>
              <a:rPr lang="en-US" dirty="0" smtClean="0"/>
              <a:t> </a:t>
            </a:r>
            <a:r>
              <a:rPr lang="en-US" dirty="0" err="1" smtClean="0"/>
              <a:t>sıkmadan</a:t>
            </a:r>
            <a:r>
              <a:rPr lang="en-US" dirty="0" smtClean="0"/>
              <a:t> </a:t>
            </a:r>
            <a:r>
              <a:rPr lang="en-US" dirty="0" err="1" smtClean="0"/>
              <a:t>tavsiyelerde</a:t>
            </a:r>
            <a:r>
              <a:rPr lang="en-US" dirty="0" smtClean="0"/>
              <a:t> </a:t>
            </a:r>
            <a:r>
              <a:rPr lang="en-US" dirty="0" err="1" smtClean="0"/>
              <a:t>bulunmalı</a:t>
            </a:r>
            <a:r>
              <a:rPr lang="en-US" dirty="0" smtClean="0"/>
              <a:t>,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uyarmalıyız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her </a:t>
            </a:r>
            <a:r>
              <a:rPr lang="en-US" dirty="0" err="1" smtClean="0"/>
              <a:t>şeye</a:t>
            </a:r>
            <a:r>
              <a:rPr lang="en-US" dirty="0" smtClean="0"/>
              <a:t> </a:t>
            </a:r>
            <a:r>
              <a:rPr lang="en-US" dirty="0" err="1" smtClean="0"/>
              <a:t>rağmen</a:t>
            </a:r>
            <a:r>
              <a:rPr lang="en-US" dirty="0" smtClean="0"/>
              <a:t>, </a:t>
            </a:r>
            <a:r>
              <a:rPr lang="en-US" dirty="0" err="1" smtClean="0"/>
              <a:t>söylediklerimiz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onlara</a:t>
            </a:r>
            <a:r>
              <a:rPr lang="en-US" dirty="0" smtClean="0"/>
              <a:t> </a:t>
            </a:r>
            <a:r>
              <a:rPr lang="en-US" dirty="0" err="1" smtClean="0"/>
              <a:t>sıkıştıkları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doğruyu</a:t>
            </a:r>
            <a:r>
              <a:rPr lang="en-US" dirty="0" smtClean="0"/>
              <a:t> </a:t>
            </a:r>
            <a:r>
              <a:rPr lang="en-US" dirty="0" err="1" smtClean="0"/>
              <a:t>telkin</a:t>
            </a:r>
            <a:r>
              <a:rPr lang="en-US" dirty="0" smtClean="0"/>
              <a:t> </a:t>
            </a:r>
            <a:r>
              <a:rPr lang="en-US" dirty="0" err="1" smtClean="0"/>
              <a:t>edecektir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Ergenle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iletişim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kurmak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gerçekten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sabır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ustalık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ister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tr-TR" sz="3200" b="1" dirty="0" smtClean="0">
              <a:solidFill>
                <a:srgbClr val="FF0000"/>
              </a:solidFill>
            </a:endParaRPr>
          </a:p>
          <a:p>
            <a:endParaRPr lang="tr-T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Ergenlik</a:t>
            </a:r>
            <a:r>
              <a:rPr lang="en-US" dirty="0" smtClean="0"/>
              <a:t>,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belki</a:t>
            </a:r>
            <a:r>
              <a:rPr lang="en-US" dirty="0" smtClean="0"/>
              <a:t> de en </a:t>
            </a:r>
            <a:r>
              <a:rPr lang="en-US" dirty="0" err="1" smtClean="0"/>
              <a:t>fırtınalı</a:t>
            </a:r>
            <a:r>
              <a:rPr lang="en-US" dirty="0" smtClean="0"/>
              <a:t>,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en </a:t>
            </a:r>
            <a:r>
              <a:rPr lang="en-US" dirty="0" err="1" smtClean="0"/>
              <a:t>karmaşık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zorlayıcı</a:t>
            </a:r>
            <a:r>
              <a:rPr lang="en-US" dirty="0" smtClean="0"/>
              <a:t> </a:t>
            </a:r>
            <a:r>
              <a:rPr lang="en-US" dirty="0" err="1" smtClean="0"/>
              <a:t>dönemidir</a:t>
            </a:r>
            <a:r>
              <a:rPr lang="en-US" dirty="0" smtClean="0"/>
              <a:t>. </a:t>
            </a:r>
            <a:r>
              <a:rPr lang="en-US" sz="3200" b="1" i="1" dirty="0" smtClean="0"/>
              <a:t>Bu </a:t>
            </a:r>
            <a:r>
              <a:rPr lang="en-US" sz="3200" b="1" i="1" dirty="0" err="1" smtClean="0"/>
              <a:t>zorlanma</a:t>
            </a:r>
            <a:r>
              <a:rPr lang="en-US" sz="3200" b="1" i="1" dirty="0" smtClean="0"/>
              <a:t> hem </a:t>
            </a:r>
            <a:r>
              <a:rPr lang="en-US" sz="3200" b="1" i="1" dirty="0" err="1" smtClean="0"/>
              <a:t>ergenin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kendisinde</a:t>
            </a:r>
            <a:r>
              <a:rPr lang="en-US" sz="3200" b="1" i="1" dirty="0" smtClean="0"/>
              <a:t> hem de </a:t>
            </a:r>
            <a:r>
              <a:rPr lang="en-US" sz="3200" b="1" i="1" dirty="0" err="1" smtClean="0"/>
              <a:t>onunla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uğraşan</a:t>
            </a:r>
            <a:r>
              <a:rPr lang="en-US" sz="3200" b="1" i="1" dirty="0" smtClean="0"/>
              <a:t> (!) </a:t>
            </a:r>
            <a:r>
              <a:rPr lang="en-US" sz="3200" b="1" i="1" dirty="0" err="1" smtClean="0"/>
              <a:t>yetişkinlerde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gözlenir</a:t>
            </a:r>
            <a:r>
              <a:rPr lang="en-US" sz="3200" b="1" i="1" dirty="0" smtClean="0"/>
              <a:t>.</a:t>
            </a:r>
            <a:endParaRPr lang="tr-TR" b="1" i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Yetişkinler</a:t>
            </a:r>
            <a:r>
              <a:rPr lang="en-US" dirty="0" smtClean="0"/>
              <a:t> </a:t>
            </a:r>
            <a:r>
              <a:rPr lang="en-US" dirty="0" err="1" smtClean="0"/>
              <a:t>çatışmalar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Bizler</a:t>
            </a:r>
            <a:r>
              <a:rPr lang="en-US" i="1" dirty="0" smtClean="0"/>
              <a:t> de </a:t>
            </a:r>
            <a:r>
              <a:rPr lang="en-US" i="1" dirty="0" err="1" smtClean="0"/>
              <a:t>genç</a:t>
            </a:r>
            <a:r>
              <a:rPr lang="en-US" i="1" dirty="0" smtClean="0"/>
              <a:t> </a:t>
            </a:r>
            <a:r>
              <a:rPr lang="en-US" i="1" dirty="0" err="1" smtClean="0"/>
              <a:t>olduk</a:t>
            </a:r>
            <a:r>
              <a:rPr lang="en-US" i="1" dirty="0" smtClean="0"/>
              <a:t>, biz </a:t>
            </a:r>
            <a:r>
              <a:rPr lang="en-US" i="1" dirty="0" err="1" smtClean="0"/>
              <a:t>böyle</a:t>
            </a:r>
            <a:r>
              <a:rPr lang="en-US" i="1" dirty="0" smtClean="0"/>
              <a:t> </a:t>
            </a:r>
            <a:r>
              <a:rPr lang="en-US" i="1" dirty="0" err="1" smtClean="0"/>
              <a:t>değildik</a:t>
            </a:r>
            <a:r>
              <a:rPr lang="en-US" i="1" dirty="0" smtClean="0"/>
              <a:t>” </a:t>
            </a:r>
            <a:r>
              <a:rPr lang="en-US" dirty="0" err="1" smtClean="0"/>
              <a:t>derken</a:t>
            </a:r>
            <a:r>
              <a:rPr lang="en-US" dirty="0" smtClean="0"/>
              <a:t>, </a:t>
            </a:r>
            <a:r>
              <a:rPr lang="en-US" dirty="0" err="1" smtClean="0"/>
              <a:t>ergenler</a:t>
            </a:r>
            <a:r>
              <a:rPr lang="en-US" dirty="0" smtClean="0"/>
              <a:t> de </a:t>
            </a:r>
            <a:r>
              <a:rPr lang="en-US" i="1" dirty="0" smtClean="0"/>
              <a:t>“</a:t>
            </a:r>
            <a:r>
              <a:rPr lang="en-US" i="1" dirty="0" err="1" smtClean="0"/>
              <a:t>Siz</a:t>
            </a:r>
            <a:r>
              <a:rPr lang="en-US" i="1" dirty="0" smtClean="0"/>
              <a:t> </a:t>
            </a:r>
            <a:r>
              <a:rPr lang="en-US" i="1" dirty="0" err="1" smtClean="0"/>
              <a:t>hiç</a:t>
            </a:r>
            <a:r>
              <a:rPr lang="en-US" i="1" dirty="0" smtClean="0"/>
              <a:t> </a:t>
            </a:r>
            <a:r>
              <a:rPr lang="en-US" i="1" dirty="0" err="1" smtClean="0"/>
              <a:t>genç</a:t>
            </a:r>
            <a:r>
              <a:rPr lang="en-US" i="1" dirty="0" smtClean="0"/>
              <a:t> </a:t>
            </a:r>
            <a:r>
              <a:rPr lang="en-US" i="1" dirty="0" err="1" smtClean="0"/>
              <a:t>olmadınız</a:t>
            </a:r>
            <a:r>
              <a:rPr lang="en-US" i="1" dirty="0" smtClean="0"/>
              <a:t> </a:t>
            </a:r>
            <a:r>
              <a:rPr lang="en-US" i="1" dirty="0" err="1" smtClean="0"/>
              <a:t>mı</a:t>
            </a:r>
            <a:r>
              <a:rPr lang="en-US" i="1" dirty="0" smtClean="0"/>
              <a:t>? </a:t>
            </a:r>
            <a:r>
              <a:rPr lang="en-US" i="1" dirty="0" err="1" smtClean="0"/>
              <a:t>Niye</a:t>
            </a:r>
            <a:r>
              <a:rPr lang="en-US" i="1" dirty="0" smtClean="0"/>
              <a:t> </a:t>
            </a:r>
            <a:r>
              <a:rPr lang="en-US" i="1" dirty="0" err="1" smtClean="0"/>
              <a:t>bizi</a:t>
            </a:r>
            <a:r>
              <a:rPr lang="en-US" i="1" dirty="0" smtClean="0"/>
              <a:t> </a:t>
            </a:r>
            <a:r>
              <a:rPr lang="en-US" i="1" dirty="0" err="1" smtClean="0"/>
              <a:t>anlamıyorsunuz</a:t>
            </a:r>
            <a:r>
              <a:rPr lang="en-US" i="1" dirty="0" smtClean="0"/>
              <a:t>?” </a:t>
            </a:r>
            <a:r>
              <a:rPr lang="en-US" dirty="0" err="1" smtClean="0"/>
              <a:t>demektedirler</a:t>
            </a:r>
            <a:r>
              <a:rPr lang="en-US" dirty="0" smtClean="0"/>
              <a:t>.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tarihe</a:t>
            </a:r>
            <a:r>
              <a:rPr lang="en-US" dirty="0" smtClean="0"/>
              <a:t> </a:t>
            </a:r>
            <a:r>
              <a:rPr lang="en-US" dirty="0" err="1" smtClean="0"/>
              <a:t>baktığımızda</a:t>
            </a:r>
            <a:r>
              <a:rPr lang="en-US" dirty="0" smtClean="0"/>
              <a:t> </a:t>
            </a:r>
            <a:r>
              <a:rPr lang="en-US" dirty="0" err="1" smtClean="0"/>
              <a:t>görüyoruz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binlerce</a:t>
            </a:r>
            <a:r>
              <a:rPr lang="en-US" dirty="0" smtClean="0"/>
              <a:t>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Bugünkü</a:t>
            </a:r>
            <a:r>
              <a:rPr lang="en-US" i="1" dirty="0" smtClean="0"/>
              <a:t> </a:t>
            </a:r>
            <a:r>
              <a:rPr lang="en-US" i="1" dirty="0" err="1" smtClean="0"/>
              <a:t>gençler</a:t>
            </a:r>
            <a:r>
              <a:rPr lang="en-US" i="1" dirty="0" smtClean="0"/>
              <a:t> </a:t>
            </a:r>
            <a:r>
              <a:rPr lang="en-US" i="1" dirty="0" err="1" smtClean="0"/>
              <a:t>saygısız</a:t>
            </a:r>
            <a:r>
              <a:rPr lang="en-US" i="1" dirty="0" smtClean="0"/>
              <a:t>, </a:t>
            </a:r>
            <a:r>
              <a:rPr lang="en-US" i="1" dirty="0" err="1" smtClean="0"/>
              <a:t>sorumsuz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düşüncesiz</a:t>
            </a:r>
            <a:r>
              <a:rPr lang="en-US" i="1" dirty="0" smtClean="0"/>
              <a:t>…” </a:t>
            </a:r>
            <a:r>
              <a:rPr lang="en-US" dirty="0" err="1" smtClean="0"/>
              <a:t>deniliyordu</a:t>
            </a:r>
            <a:r>
              <a:rPr lang="en-US" dirty="0" smtClean="0"/>
              <a:t>. </a:t>
            </a:r>
            <a:r>
              <a:rPr lang="en-US" dirty="0" err="1" smtClean="0"/>
              <a:t>Anlaşılan</a:t>
            </a:r>
            <a:r>
              <a:rPr lang="en-US" dirty="0" smtClean="0"/>
              <a:t> o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yetişkinler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biz, </a:t>
            </a:r>
            <a:r>
              <a:rPr lang="en-US" dirty="0" err="1" smtClean="0"/>
              <a:t>büyüyünce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ergenlik</a:t>
            </a:r>
            <a:r>
              <a:rPr lang="en-US" dirty="0" smtClean="0"/>
              <a:t> </a:t>
            </a:r>
            <a:r>
              <a:rPr lang="en-US" dirty="0" err="1" smtClean="0"/>
              <a:t>dönemimizi</a:t>
            </a:r>
            <a:r>
              <a:rPr lang="en-US" dirty="0" smtClean="0"/>
              <a:t> </a:t>
            </a:r>
            <a:r>
              <a:rPr lang="en-US" dirty="0" err="1" smtClean="0"/>
              <a:t>unutuyor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gençlerden</a:t>
            </a:r>
            <a:r>
              <a:rPr lang="en-US" dirty="0" smtClean="0"/>
              <a:t> de </a:t>
            </a:r>
            <a:r>
              <a:rPr lang="en-US" dirty="0" err="1" smtClean="0"/>
              <a:t>yetişkin</a:t>
            </a:r>
            <a:r>
              <a:rPr lang="en-US" dirty="0" smtClean="0"/>
              <a:t> </a:t>
            </a:r>
            <a:r>
              <a:rPr lang="en-US" dirty="0" err="1" smtClean="0"/>
              <a:t>davranışı</a:t>
            </a:r>
            <a:r>
              <a:rPr lang="en-US" dirty="0" smtClean="0"/>
              <a:t> </a:t>
            </a:r>
            <a:r>
              <a:rPr lang="en-US" dirty="0" err="1" smtClean="0"/>
              <a:t>bekliyoruz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Nitekim</a:t>
            </a:r>
            <a:r>
              <a:rPr lang="en-US" dirty="0" smtClean="0"/>
              <a:t>  </a:t>
            </a:r>
            <a:r>
              <a:rPr lang="en-US" dirty="0" err="1" smtClean="0"/>
              <a:t>bir</a:t>
            </a:r>
            <a:r>
              <a:rPr lang="en-US" dirty="0" smtClean="0"/>
              <a:t>  </a:t>
            </a:r>
            <a:r>
              <a:rPr lang="tr-TR" dirty="0" err="1" smtClean="0"/>
              <a:t>o</a:t>
            </a:r>
            <a:r>
              <a:rPr lang="en-US" dirty="0" err="1" smtClean="0"/>
              <a:t>rlanda</a:t>
            </a:r>
            <a:r>
              <a:rPr lang="en-US" dirty="0" smtClean="0"/>
              <a:t>  </a:t>
            </a:r>
            <a:r>
              <a:rPr lang="en-US" dirty="0" err="1" smtClean="0"/>
              <a:t>atasözü</a:t>
            </a:r>
            <a:r>
              <a:rPr lang="en-US" dirty="0" smtClean="0"/>
              <a:t>  </a:t>
            </a:r>
            <a:r>
              <a:rPr lang="en-US" dirty="0" err="1" smtClean="0"/>
              <a:t>şöyledir</a:t>
            </a:r>
            <a:r>
              <a:rPr lang="en-US" dirty="0" smtClean="0"/>
              <a:t>: </a:t>
            </a:r>
            <a:endParaRPr lang="tr-TR" dirty="0" smtClean="0"/>
          </a:p>
          <a:p>
            <a:endParaRPr lang="tr-TR" dirty="0" smtClean="0"/>
          </a:p>
          <a:p>
            <a:pPr algn="ctr"/>
            <a:endParaRPr lang="tr-TR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</a:rPr>
              <a:t> “</a:t>
            </a:r>
            <a:r>
              <a:rPr lang="en-US" sz="3200" b="1" i="1" dirty="0" err="1" smtClean="0">
                <a:solidFill>
                  <a:srgbClr val="FF0000"/>
                </a:solidFill>
              </a:rPr>
              <a:t>Gençler</a:t>
            </a:r>
            <a:r>
              <a:rPr lang="en-US" sz="3200" b="1" i="1" dirty="0" smtClean="0">
                <a:solidFill>
                  <a:srgbClr val="FF0000"/>
                </a:solidFill>
              </a:rPr>
              <a:t>, 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yaşlılığın</a:t>
            </a:r>
            <a:r>
              <a:rPr lang="en-US" sz="3200" b="1" i="1" dirty="0" smtClean="0">
                <a:solidFill>
                  <a:srgbClr val="FF0000"/>
                </a:solidFill>
              </a:rPr>
              <a:t>  ne 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olduğunu</a:t>
            </a:r>
            <a:r>
              <a:rPr lang="en-US" sz="3200" b="1" i="1" dirty="0" smtClean="0">
                <a:solidFill>
                  <a:srgbClr val="FF0000"/>
                </a:solidFill>
              </a:rPr>
              <a:t> 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bilmez</a:t>
            </a:r>
            <a:r>
              <a:rPr lang="en-US" sz="3200" b="1" i="1" dirty="0" smtClean="0">
                <a:solidFill>
                  <a:srgbClr val="FF0000"/>
                </a:solidFill>
              </a:rPr>
              <a:t>; 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yaşlılar</a:t>
            </a:r>
            <a:r>
              <a:rPr lang="en-US" sz="3200" b="1" i="1" dirty="0" smtClean="0">
                <a:solidFill>
                  <a:srgbClr val="FF0000"/>
                </a:solidFill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gençliğin</a:t>
            </a:r>
            <a:r>
              <a:rPr lang="en-US" sz="3200" b="1" i="1" dirty="0" smtClean="0">
                <a:solidFill>
                  <a:srgbClr val="FF0000"/>
                </a:solidFill>
              </a:rPr>
              <a:t> ne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olduğunu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unutur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endParaRPr lang="tr-TR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ideal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yetişkin</a:t>
            </a:r>
            <a:r>
              <a:rPr lang="en-US" dirty="0" smtClean="0"/>
              <a:t> (</a:t>
            </a:r>
            <a:r>
              <a:rPr lang="en-US" dirty="0" err="1" smtClean="0"/>
              <a:t>öğretmen</a:t>
            </a:r>
            <a:r>
              <a:rPr lang="en-US" dirty="0" smtClean="0"/>
              <a:t>, vs.)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mesafeli</a:t>
            </a:r>
            <a:r>
              <a:rPr lang="en-US" dirty="0" smtClean="0"/>
              <a:t> </a:t>
            </a:r>
            <a:r>
              <a:rPr lang="en-US" dirty="0" err="1" smtClean="0"/>
              <a:t>davranan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erişilebilir</a:t>
            </a:r>
            <a:r>
              <a:rPr lang="en-US" dirty="0" smtClean="0"/>
              <a:t> </a:t>
            </a:r>
            <a:r>
              <a:rPr lang="en-US" dirty="0" err="1" smtClean="0"/>
              <a:t>olandır</a:t>
            </a:r>
            <a:r>
              <a:rPr lang="en-US" dirty="0" smtClean="0"/>
              <a:t>.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öğretmen-öğrenci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iletişimin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/</a:t>
            </a:r>
            <a:r>
              <a:rPr lang="en-US" dirty="0" err="1" smtClean="0"/>
              <a:t>samimi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ilişkinin</a:t>
            </a:r>
            <a:r>
              <a:rPr lang="en-US" dirty="0" smtClean="0"/>
              <a:t>, </a:t>
            </a:r>
            <a:r>
              <a:rPr lang="en-US" dirty="0" err="1" smtClean="0"/>
              <a:t>güvene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sağlam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bağın</a:t>
            </a:r>
            <a:r>
              <a:rPr lang="en-US" dirty="0" smtClean="0"/>
              <a:t> </a:t>
            </a:r>
            <a:r>
              <a:rPr lang="en-US" dirty="0" err="1" smtClean="0"/>
              <a:t>kurulmasına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Ergenlik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, </a:t>
            </a:r>
            <a:r>
              <a:rPr lang="en-US" dirty="0" err="1" smtClean="0"/>
              <a:t>onlarla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kuracağımızı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bize</a:t>
            </a:r>
            <a:r>
              <a:rPr lang="en-US" dirty="0" smtClean="0"/>
              <a:t> </a:t>
            </a:r>
            <a:r>
              <a:rPr lang="en-US" dirty="0" err="1" smtClean="0"/>
              <a:t>öğretecektir</a:t>
            </a:r>
            <a:r>
              <a:rPr lang="en-US" dirty="0" smtClean="0"/>
              <a:t>. </a:t>
            </a:r>
            <a:r>
              <a:rPr lang="en-US" dirty="0" err="1" smtClean="0"/>
              <a:t>Anlamak</a:t>
            </a:r>
            <a:r>
              <a:rPr lang="en-US" dirty="0" smtClean="0"/>
              <a:t>  </a:t>
            </a:r>
            <a:r>
              <a:rPr lang="en-US" dirty="0" err="1" smtClean="0"/>
              <a:t>için</a:t>
            </a:r>
            <a:r>
              <a:rPr lang="en-US" dirty="0" smtClean="0"/>
              <a:t>  </a:t>
            </a:r>
            <a:r>
              <a:rPr lang="en-US" dirty="0" err="1" smtClean="0"/>
              <a:t>ise</a:t>
            </a:r>
            <a:r>
              <a:rPr lang="en-US" dirty="0" smtClean="0"/>
              <a:t>  </a:t>
            </a:r>
            <a:r>
              <a:rPr lang="en-US" dirty="0" err="1" smtClean="0"/>
              <a:t>sevmek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şefkat</a:t>
            </a:r>
            <a:r>
              <a:rPr lang="en-US" dirty="0" smtClean="0"/>
              <a:t>  </a:t>
            </a:r>
            <a:r>
              <a:rPr lang="en-US" dirty="0" err="1" smtClean="0"/>
              <a:t>duymak</a:t>
            </a:r>
            <a:r>
              <a:rPr lang="en-US" dirty="0" smtClean="0"/>
              <a:t>  </a:t>
            </a:r>
            <a:r>
              <a:rPr lang="en-US" dirty="0" err="1" smtClean="0"/>
              <a:t>gerekir</a:t>
            </a:r>
            <a:r>
              <a:rPr lang="en-US" dirty="0" smtClean="0"/>
              <a:t>.   </a:t>
            </a:r>
            <a:r>
              <a:rPr lang="en-US" dirty="0" err="1" smtClean="0"/>
              <a:t>Onlar</a:t>
            </a:r>
            <a:r>
              <a:rPr lang="en-US" dirty="0" smtClean="0"/>
              <a:t>   </a:t>
            </a:r>
            <a:r>
              <a:rPr lang="en-US" dirty="0" err="1" smtClean="0"/>
              <a:t>bizim</a:t>
            </a:r>
            <a:r>
              <a:rPr lang="en-US" dirty="0" smtClean="0"/>
              <a:t>   </a:t>
            </a:r>
            <a:r>
              <a:rPr lang="en-US" dirty="0" err="1" smtClean="0"/>
              <a:t>sorumluluğumuz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hayatı</a:t>
            </a:r>
            <a:r>
              <a:rPr lang="en-US" dirty="0" smtClean="0"/>
              <a:t> </a:t>
            </a:r>
            <a:r>
              <a:rPr lang="en-US" dirty="0" err="1" smtClean="0"/>
              <a:t>tanımaya</a:t>
            </a:r>
            <a:r>
              <a:rPr lang="en-US" dirty="0" smtClean="0"/>
              <a:t> </a:t>
            </a:r>
            <a:r>
              <a:rPr lang="en-US" dirty="0" err="1" smtClean="0"/>
              <a:t>çalışırken</a:t>
            </a:r>
            <a:r>
              <a:rPr lang="en-US" dirty="0" smtClean="0"/>
              <a:t>, </a:t>
            </a:r>
            <a:r>
              <a:rPr lang="en-US" dirty="0" err="1" smtClean="0"/>
              <a:t>istedikleri</a:t>
            </a:r>
            <a:r>
              <a:rPr lang="en-US" dirty="0" smtClean="0"/>
              <a:t>  </a:t>
            </a:r>
            <a:r>
              <a:rPr lang="en-US" dirty="0" err="1" smtClean="0"/>
              <a:t>anda</a:t>
            </a:r>
            <a:r>
              <a:rPr lang="en-US" dirty="0" smtClean="0"/>
              <a:t>  </a:t>
            </a:r>
            <a:r>
              <a:rPr lang="en-US" dirty="0" err="1" smtClean="0"/>
              <a:t>başvurabilecekleri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sevecen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i="1" dirty="0" err="1" smtClean="0"/>
              <a:t>büyük</a:t>
            </a:r>
            <a:r>
              <a:rPr lang="en-US" i="1" dirty="0" smtClean="0"/>
              <a:t> </a:t>
            </a:r>
            <a:r>
              <a:rPr lang="en-US" dirty="0" err="1" smtClean="0"/>
              <a:t>olabilirsek</a:t>
            </a:r>
            <a:r>
              <a:rPr lang="en-US" dirty="0" smtClean="0"/>
              <a:t>,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kolaylaşacaktır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1.</a:t>
            </a:r>
            <a:r>
              <a:rPr lang="en-US" dirty="0" err="1" smtClean="0"/>
              <a:t>Duyguların</a:t>
            </a:r>
            <a:r>
              <a:rPr lang="en-US" dirty="0" smtClean="0"/>
              <a:t> </a:t>
            </a:r>
            <a:r>
              <a:rPr lang="en-US" dirty="0" err="1" smtClean="0"/>
              <a:t>Yoğunluğunda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Buluğ</a:t>
            </a:r>
            <a:r>
              <a:rPr lang="en-US" dirty="0" smtClean="0"/>
              <a:t> </a:t>
            </a:r>
            <a:r>
              <a:rPr lang="en-US" dirty="0" err="1" smtClean="0"/>
              <a:t>döneminden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duygularının</a:t>
            </a:r>
            <a:r>
              <a:rPr lang="en-US" dirty="0" smtClean="0"/>
              <a:t> </a:t>
            </a:r>
            <a:r>
              <a:rPr lang="en-US" dirty="0" err="1" smtClean="0"/>
              <a:t>yoğunluğunda</a:t>
            </a:r>
            <a:r>
              <a:rPr lang="en-US" dirty="0" smtClean="0"/>
              <a:t> </a:t>
            </a:r>
            <a:r>
              <a:rPr lang="en-US" dirty="0" err="1" smtClean="0"/>
              <a:t>artma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Üzüntü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sevinç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duyguların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ifadesinde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bunu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görürüz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hareketleri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yüz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ifadesi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bağırma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sözlü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sözsüz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davranışlarla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dışa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vurulurken</a:t>
            </a:r>
            <a:r>
              <a:rPr lang="en-US" dirty="0" smtClean="0"/>
              <a:t>, </a:t>
            </a:r>
            <a:r>
              <a:rPr lang="en-US" dirty="0" err="1" smtClean="0"/>
              <a:t>heyecan</a:t>
            </a:r>
            <a:r>
              <a:rPr lang="en-US" dirty="0" smtClean="0"/>
              <a:t>, </a:t>
            </a:r>
            <a:r>
              <a:rPr lang="en-US" dirty="0" err="1" smtClean="0"/>
              <a:t>coşku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cinse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, </a:t>
            </a:r>
            <a:r>
              <a:rPr lang="en-US" dirty="0" err="1" smtClean="0"/>
              <a:t>şiir</a:t>
            </a:r>
            <a:r>
              <a:rPr lang="en-US" dirty="0" smtClean="0"/>
              <a:t> </a:t>
            </a:r>
            <a:r>
              <a:rPr lang="en-US" dirty="0" err="1" smtClean="0"/>
              <a:t>yazma</a:t>
            </a:r>
            <a:r>
              <a:rPr lang="en-US" dirty="0" smtClean="0"/>
              <a:t>, </a:t>
            </a:r>
            <a:r>
              <a:rPr lang="en-US" dirty="0" err="1" smtClean="0"/>
              <a:t>hatıra</a:t>
            </a:r>
            <a:r>
              <a:rPr lang="en-US" dirty="0" smtClean="0"/>
              <a:t> </a:t>
            </a:r>
            <a:r>
              <a:rPr lang="en-US" dirty="0" err="1" smtClean="0"/>
              <a:t>defteri</a:t>
            </a:r>
            <a:r>
              <a:rPr lang="en-US" dirty="0" smtClean="0"/>
              <a:t> </a:t>
            </a:r>
            <a:r>
              <a:rPr lang="en-US" dirty="0" err="1" smtClean="0"/>
              <a:t>tutma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kâğıda</a:t>
            </a:r>
            <a:r>
              <a:rPr lang="en-US" dirty="0" smtClean="0"/>
              <a:t> </a:t>
            </a:r>
            <a:r>
              <a:rPr lang="en-US" dirty="0" err="1" smtClean="0"/>
              <a:t>dökülür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 smtClean="0"/>
              <a:t>Karamsarlık</a:t>
            </a:r>
            <a:r>
              <a:rPr lang="en-US" dirty="0" smtClean="0"/>
              <a:t>, </a:t>
            </a:r>
            <a:r>
              <a:rPr lang="en-US" dirty="0" err="1" smtClean="0"/>
              <a:t>asık</a:t>
            </a:r>
            <a:r>
              <a:rPr lang="en-US" dirty="0" smtClean="0"/>
              <a:t> </a:t>
            </a:r>
            <a:r>
              <a:rPr lang="en-US" dirty="0" err="1" smtClean="0"/>
              <a:t>suratlılık</a:t>
            </a:r>
            <a:r>
              <a:rPr lang="en-US" dirty="0" smtClean="0"/>
              <a:t>, </a:t>
            </a:r>
            <a:r>
              <a:rPr lang="en-US" dirty="0" err="1" smtClean="0"/>
              <a:t>ufak</a:t>
            </a:r>
            <a:r>
              <a:rPr lang="en-US" dirty="0" smtClean="0"/>
              <a:t> </a:t>
            </a:r>
            <a:r>
              <a:rPr lang="en-US" dirty="0" err="1" smtClean="0"/>
              <a:t>nedenlerle</a:t>
            </a:r>
            <a:r>
              <a:rPr lang="en-US" dirty="0" smtClean="0"/>
              <a:t> </a:t>
            </a:r>
            <a:r>
              <a:rPr lang="en-US" dirty="0" err="1" smtClean="0"/>
              <a:t>ağlamalar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yoğunluğunun</a:t>
            </a:r>
            <a:r>
              <a:rPr lang="en-US" dirty="0" smtClean="0"/>
              <a:t> </a:t>
            </a:r>
            <a:r>
              <a:rPr lang="en-US" dirty="0" err="1" smtClean="0"/>
              <a:t>sonucudur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Hiçbir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şeyden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hoşnut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olmamak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her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söyleneni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kendine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yöneltilmiş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eleştiri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algılamak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alınganlık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göstermek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özellikleridir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, </a:t>
            </a:r>
            <a:r>
              <a:rPr lang="en-US" dirty="0" err="1" smtClean="0"/>
              <a:t>üzüntüler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hayali</a:t>
            </a:r>
            <a:r>
              <a:rPr lang="en-US" dirty="0" smtClean="0"/>
              <a:t> </a:t>
            </a:r>
            <a:r>
              <a:rPr lang="en-US" dirty="0" err="1" smtClean="0"/>
              <a:t>korkular</a:t>
            </a:r>
            <a:r>
              <a:rPr lang="en-US" dirty="0" smtClean="0"/>
              <a:t> </a:t>
            </a:r>
            <a:r>
              <a:rPr lang="en-US" dirty="0" err="1" smtClean="0"/>
              <a:t>dönemidir</a:t>
            </a:r>
            <a:r>
              <a:rPr lang="en-US" dirty="0" smtClean="0"/>
              <a:t>. </a:t>
            </a:r>
            <a:r>
              <a:rPr lang="en-US" dirty="0" err="1" smtClean="0"/>
              <a:t>Erkekler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kaygılar</a:t>
            </a:r>
            <a:r>
              <a:rPr lang="en-US" dirty="0" smtClean="0"/>
              <a:t> </a:t>
            </a:r>
            <a:r>
              <a:rPr lang="en-US" dirty="0" err="1" smtClean="0"/>
              <a:t>yaşarken</a:t>
            </a:r>
            <a:r>
              <a:rPr lang="en-US" dirty="0" smtClean="0"/>
              <a:t>, </a:t>
            </a:r>
            <a:r>
              <a:rPr lang="en-US" sz="3200" i="1" dirty="0" err="1" smtClean="0"/>
              <a:t>kızlar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daha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çok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aileleri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evleri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okul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ödevleri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için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kaygılıdırlar</a:t>
            </a:r>
            <a:endParaRPr lang="tr-TR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2.</a:t>
            </a:r>
            <a:r>
              <a:rPr lang="en-US" dirty="0" err="1" smtClean="0"/>
              <a:t>Duygularda</a:t>
            </a:r>
            <a:r>
              <a:rPr lang="en-US" dirty="0" smtClean="0"/>
              <a:t> </a:t>
            </a:r>
            <a:r>
              <a:rPr lang="tr-TR" dirty="0" smtClean="0"/>
              <a:t>İ</a:t>
            </a:r>
            <a:r>
              <a:rPr lang="en-US" dirty="0" err="1" smtClean="0"/>
              <a:t>stikrarsızlık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tepkileri</a:t>
            </a:r>
            <a:r>
              <a:rPr lang="en-US" dirty="0" smtClean="0"/>
              <a:t> </a:t>
            </a:r>
            <a:r>
              <a:rPr lang="en-US" dirty="0" err="1" smtClean="0"/>
              <a:t>düzenlilik</a:t>
            </a:r>
            <a:r>
              <a:rPr lang="en-US" dirty="0" smtClean="0"/>
              <a:t> </a:t>
            </a:r>
            <a:r>
              <a:rPr lang="en-US" dirty="0" err="1" smtClean="0"/>
              <a:t>göstermez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hem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durumlarının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hızı</a:t>
            </a:r>
            <a:r>
              <a:rPr lang="en-US" dirty="0" smtClean="0"/>
              <a:t> </a:t>
            </a:r>
            <a:r>
              <a:rPr lang="en-US" dirty="0" err="1" smtClean="0"/>
              <a:t>çabuktur</a:t>
            </a:r>
            <a:r>
              <a:rPr lang="en-US" dirty="0" smtClean="0"/>
              <a:t> hem de </a:t>
            </a:r>
            <a:r>
              <a:rPr lang="en-US" dirty="0" err="1" smtClean="0"/>
              <a:t>duygularında</a:t>
            </a:r>
            <a:r>
              <a:rPr lang="en-US" dirty="0" smtClean="0"/>
              <a:t> </a:t>
            </a:r>
            <a:r>
              <a:rPr lang="en-US" dirty="0" err="1" smtClean="0"/>
              <a:t>istikrarsızlık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Ergenin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olaya</a:t>
            </a:r>
            <a:r>
              <a:rPr lang="en-US" dirty="0" smtClean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arayla</a:t>
            </a:r>
            <a:r>
              <a:rPr lang="en-US" dirty="0" smtClean="0"/>
              <a:t> </a:t>
            </a:r>
            <a:r>
              <a:rPr lang="en-US" dirty="0" err="1" smtClean="0"/>
              <a:t>değişebilir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3.</a:t>
            </a:r>
            <a:r>
              <a:rPr lang="en-US" dirty="0" err="1" smtClean="0"/>
              <a:t>Âşık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cinse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, </a:t>
            </a:r>
            <a:r>
              <a:rPr lang="en-US" dirty="0" err="1" smtClean="0"/>
              <a:t>buluğ</a:t>
            </a:r>
            <a:r>
              <a:rPr lang="en-US" dirty="0" smtClean="0"/>
              <a:t> </a:t>
            </a:r>
            <a:r>
              <a:rPr lang="en-US" dirty="0" err="1" smtClean="0"/>
              <a:t>öncesinde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 </a:t>
            </a:r>
            <a:r>
              <a:rPr lang="en-US" dirty="0" err="1" smtClean="0"/>
              <a:t>Ergenlikte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hissedilen</a:t>
            </a:r>
            <a:r>
              <a:rPr lang="en-US" dirty="0" smtClean="0"/>
              <a:t> </a:t>
            </a:r>
            <a:r>
              <a:rPr lang="en-US" dirty="0" err="1" smtClean="0"/>
              <a:t>duygulara</a:t>
            </a:r>
            <a:r>
              <a:rPr lang="en-US" dirty="0" smtClean="0"/>
              <a:t> </a:t>
            </a:r>
            <a:r>
              <a:rPr lang="en-US" dirty="0" err="1" smtClean="0"/>
              <a:t>heyecan</a:t>
            </a:r>
            <a:r>
              <a:rPr lang="en-US" dirty="0" smtClean="0"/>
              <a:t> </a:t>
            </a:r>
            <a:r>
              <a:rPr lang="en-US" dirty="0" err="1" smtClean="0"/>
              <a:t>eklenir</a:t>
            </a:r>
            <a:r>
              <a:rPr lang="en-US" dirty="0" smtClean="0"/>
              <a:t>. </a:t>
            </a:r>
            <a:r>
              <a:rPr lang="en-US" dirty="0" err="1" smtClean="0"/>
              <a:t>Cinsler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eğilimi</a:t>
            </a:r>
            <a:r>
              <a:rPr lang="en-US" dirty="0" smtClean="0"/>
              <a:t>, </a:t>
            </a:r>
            <a:r>
              <a:rPr lang="en-US" dirty="0" err="1" smtClean="0"/>
              <a:t>ergenliğin</a:t>
            </a:r>
            <a:r>
              <a:rPr lang="en-US" dirty="0" smtClean="0"/>
              <a:t> </a:t>
            </a:r>
            <a:r>
              <a:rPr lang="en-US" dirty="0" err="1" smtClean="0"/>
              <a:t>başlarında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grupla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arada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isteği</a:t>
            </a:r>
            <a:r>
              <a:rPr lang="en-US" dirty="0" smtClean="0"/>
              <a:t> </a:t>
            </a:r>
            <a:r>
              <a:rPr lang="en-US" dirty="0" err="1" smtClean="0"/>
              <a:t>taşırken</a:t>
            </a:r>
            <a:r>
              <a:rPr lang="en-US" dirty="0" smtClean="0"/>
              <a:t>, </a:t>
            </a:r>
            <a:r>
              <a:rPr lang="en-US" dirty="0" err="1" smtClean="0"/>
              <a:t>sonraları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cinsten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bireylere</a:t>
            </a:r>
            <a:r>
              <a:rPr lang="en-US" dirty="0" smtClean="0"/>
              <a:t> </a:t>
            </a:r>
            <a:r>
              <a:rPr lang="en-US" dirty="0" err="1" smtClean="0"/>
              <a:t>yönelmiş</a:t>
            </a:r>
            <a:r>
              <a:rPr lang="en-US" dirty="0" smtClean="0"/>
              <a:t> </a:t>
            </a:r>
            <a:r>
              <a:rPr lang="en-US" dirty="0" err="1" smtClean="0"/>
              <a:t>romantik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tr-TR" dirty="0" smtClean="0"/>
              <a:t>4.</a:t>
            </a:r>
            <a:r>
              <a:rPr lang="en-US" dirty="0" err="1" smtClean="0"/>
              <a:t>Mahcubiyet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Çekingenlik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Buluğ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buluğda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bedeninden</a:t>
            </a:r>
            <a:r>
              <a:rPr lang="en-US" dirty="0" smtClean="0"/>
              <a:t> </a:t>
            </a:r>
            <a:r>
              <a:rPr lang="en-US" dirty="0" err="1" smtClean="0"/>
              <a:t>utanması</a:t>
            </a:r>
            <a:r>
              <a:rPr lang="en-US" dirty="0" smtClean="0"/>
              <a:t>,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durumudur</a:t>
            </a:r>
            <a:r>
              <a:rPr lang="en-US" dirty="0" smtClean="0"/>
              <a:t>. </a:t>
            </a:r>
            <a:r>
              <a:rPr lang="en-US" sz="3200" b="1" dirty="0" err="1" smtClean="0">
                <a:solidFill>
                  <a:srgbClr val="FF0000"/>
                </a:solidFill>
              </a:rPr>
              <a:t>Adeta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vücutlarını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saklamak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isterler</a:t>
            </a:r>
            <a:r>
              <a:rPr lang="en-US" dirty="0" smtClean="0"/>
              <a:t>. </a:t>
            </a:r>
            <a:r>
              <a:rPr lang="en-US" dirty="0" err="1" smtClean="0"/>
              <a:t>Organlardaki</a:t>
            </a:r>
            <a:r>
              <a:rPr lang="en-US" dirty="0" smtClean="0"/>
              <a:t> </a:t>
            </a:r>
            <a:r>
              <a:rPr lang="en-US" dirty="0" err="1" smtClean="0"/>
              <a:t>büyümenin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hızlarda</a:t>
            </a:r>
            <a:r>
              <a:rPr lang="en-US" dirty="0" smtClean="0"/>
              <a:t> </a:t>
            </a:r>
            <a:r>
              <a:rPr lang="en-US" dirty="0" err="1" smtClean="0"/>
              <a:t>olmasından</a:t>
            </a:r>
            <a:r>
              <a:rPr lang="en-US" dirty="0" smtClean="0"/>
              <a:t> </a:t>
            </a:r>
            <a:r>
              <a:rPr lang="en-US" dirty="0" err="1" smtClean="0"/>
              <a:t>kaynaklanan</a:t>
            </a:r>
            <a:r>
              <a:rPr lang="en-US" dirty="0" smtClean="0"/>
              <a:t> </a:t>
            </a:r>
            <a:r>
              <a:rPr lang="en-US" dirty="0" err="1" smtClean="0"/>
              <a:t>orantısız</a:t>
            </a:r>
            <a:r>
              <a:rPr lang="en-US" dirty="0" smtClean="0"/>
              <a:t> </a:t>
            </a:r>
            <a:r>
              <a:rPr lang="en-US" dirty="0" err="1" smtClean="0"/>
              <a:t>vücut</a:t>
            </a:r>
            <a:r>
              <a:rPr lang="en-US" dirty="0" smtClean="0"/>
              <a:t> </a:t>
            </a:r>
            <a:r>
              <a:rPr lang="en-US" dirty="0" err="1" smtClean="0"/>
              <a:t>görünümünü</a:t>
            </a:r>
            <a:r>
              <a:rPr lang="en-US" dirty="0" smtClean="0"/>
              <a:t> </a:t>
            </a:r>
            <a:r>
              <a:rPr lang="en-US" dirty="0" err="1" smtClean="0"/>
              <a:t>saklamak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çaba</a:t>
            </a:r>
            <a:r>
              <a:rPr lang="en-US" dirty="0" smtClean="0"/>
              <a:t> </a:t>
            </a:r>
            <a:r>
              <a:rPr lang="en-US" dirty="0" err="1" smtClean="0"/>
              <a:t>harcanır</a:t>
            </a:r>
            <a:r>
              <a:rPr lang="en-US" dirty="0" smtClean="0"/>
              <a:t>.</a:t>
            </a:r>
            <a:endParaRPr lang="tr-TR" dirty="0" smtClean="0"/>
          </a:p>
          <a:p>
            <a:pPr algn="ctr"/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görerek</a:t>
            </a:r>
            <a:r>
              <a:rPr lang="en-US" dirty="0" smtClean="0"/>
              <a:t> </a:t>
            </a:r>
            <a:r>
              <a:rPr lang="en-US" dirty="0" err="1" smtClean="0"/>
              <a:t>yetiştirilen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mahcubiyet</a:t>
            </a:r>
            <a:r>
              <a:rPr lang="en-US" sz="2800" i="1" dirty="0" smtClean="0">
                <a:solidFill>
                  <a:srgbClr val="FF0000"/>
                </a:solidFill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kalıcı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bir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özellik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olarak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ergenlikte</a:t>
            </a:r>
            <a:r>
              <a:rPr lang="en-US" sz="2800" i="1" dirty="0" smtClean="0">
                <a:solidFill>
                  <a:srgbClr val="FF0000"/>
                </a:solidFill>
              </a:rPr>
              <a:t> de </a:t>
            </a:r>
            <a:r>
              <a:rPr lang="en-US" sz="2800" i="1" dirty="0" err="1" smtClean="0">
                <a:solidFill>
                  <a:srgbClr val="FF0000"/>
                </a:solidFill>
              </a:rPr>
              <a:t>devam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eder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2278</Words>
  <Application>Microsoft Office PowerPoint</Application>
  <PresentationFormat>Ekran Gösterisi (4:3)</PresentationFormat>
  <Paragraphs>151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0" baseType="lpstr">
      <vt:lpstr>Kent</vt:lpstr>
      <vt:lpstr>Simav Rehberlik ve Araştırma Merkezi ERGENLERLE ETKİLİ İLETİŞİM</vt:lpstr>
      <vt:lpstr>Slayt 2</vt:lpstr>
      <vt:lpstr>Slayt 3</vt:lpstr>
      <vt:lpstr>ERGENLİKTE DUYGULARIN GENEL ÖZELLİKLERİ</vt:lpstr>
      <vt:lpstr>1.Duyguların Yoğunluğunda Artış</vt:lpstr>
      <vt:lpstr>Slayt 6</vt:lpstr>
      <vt:lpstr>2.Duygularda İstikrarsızlık</vt:lpstr>
      <vt:lpstr>3.Âşık Olma</vt:lpstr>
      <vt:lpstr>4.Mahcubiyet ve Çekingenlik</vt:lpstr>
      <vt:lpstr>5.Aşırı Hayal Kurma</vt:lpstr>
      <vt:lpstr>6.Tedirgin ve Huzursuz Olma</vt:lpstr>
      <vt:lpstr>7.Yalnız Kalma İsteği</vt:lpstr>
      <vt:lpstr>8.Çalışmaya Karşı İsteksizlik</vt:lpstr>
      <vt:lpstr>Slayt 14</vt:lpstr>
      <vt:lpstr>Slayt 15</vt:lpstr>
      <vt:lpstr>ERGENLER DUYGULARINI NASIL İFADE EDERLER?</vt:lpstr>
      <vt:lpstr>1.Sevgi</vt:lpstr>
      <vt:lpstr>2.Öfke ve Kızgınlık</vt:lpstr>
      <vt:lpstr>3.Korku</vt:lpstr>
      <vt:lpstr>Ergenin korkularını üçe ayırarak inceleyebiliriz:</vt:lpstr>
      <vt:lpstr>Slayt 21</vt:lpstr>
      <vt:lpstr>Kaygı (Endişe)</vt:lpstr>
      <vt:lpstr>Slayt 23</vt:lpstr>
      <vt:lpstr>Bu duyguların ergenlikte ifadesi ise şu şekillerde gözlenir:</vt:lpstr>
      <vt:lpstr>Slayt 25</vt:lpstr>
      <vt:lpstr>Slayt 26</vt:lpstr>
      <vt:lpstr>Slayt 27</vt:lpstr>
      <vt:lpstr>Slayt 28</vt:lpstr>
      <vt:lpstr>Otoriteye karşı gelemeyen ergenlerde şu tip davranışlar da görülebilir:</vt:lpstr>
      <vt:lpstr>Slayt 30</vt:lpstr>
      <vt:lpstr>KUŞAK ÇATIŞMASI</vt:lpstr>
      <vt:lpstr>Slayt 32</vt:lpstr>
      <vt:lpstr>Slayt 33</vt:lpstr>
      <vt:lpstr>Slayt 34</vt:lpstr>
      <vt:lpstr>ERGENLERLE İLETİŞİM KURARKEN</vt:lpstr>
      <vt:lpstr>Ona ulaşabilmek için şu noktalara dikkat etmekte fayda vardır: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SONUÇ</vt:lpstr>
      <vt:lpstr>Slayt 46</vt:lpstr>
      <vt:lpstr>Slayt 47</vt:lpstr>
      <vt:lpstr>Slayt 48</vt:lpstr>
      <vt:lpstr>Slayt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ERGENLERLE ETKİLİ İLETİŞİM</dc:title>
  <dc:creator>hedef pc</dc:creator>
  <cp:lastModifiedBy>hedef pc</cp:lastModifiedBy>
  <cp:revision>46</cp:revision>
  <dcterms:created xsi:type="dcterms:W3CDTF">2018-09-02T08:19:06Z</dcterms:created>
  <dcterms:modified xsi:type="dcterms:W3CDTF">2019-10-23T17:01:04Z</dcterms:modified>
</cp:coreProperties>
</file>