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5"/>
  </p:notesMasterIdLst>
  <p:handoutMasterIdLst>
    <p:handoutMasterId r:id="rId36"/>
  </p:handoutMasterIdLst>
  <p:sldIdLst>
    <p:sldId id="256" r:id="rId2"/>
    <p:sldId id="264" r:id="rId3"/>
    <p:sldId id="257" r:id="rId4"/>
    <p:sldId id="258" r:id="rId5"/>
    <p:sldId id="259" r:id="rId6"/>
    <p:sldId id="260" r:id="rId7"/>
    <p:sldId id="261" r:id="rId8"/>
    <p:sldId id="262" r:id="rId9"/>
    <p:sldId id="265" r:id="rId10"/>
    <p:sldId id="263" r:id="rId11"/>
    <p:sldId id="266" r:id="rId12"/>
    <p:sldId id="267" r:id="rId13"/>
    <p:sldId id="268" r:id="rId14"/>
    <p:sldId id="269" r:id="rId15"/>
    <p:sldId id="270" r:id="rId16"/>
    <p:sldId id="271" r:id="rId17"/>
    <p:sldId id="272" r:id="rId18"/>
    <p:sldId id="273" r:id="rId19"/>
    <p:sldId id="288"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EDBDED-C66B-4AE0-9934-17B49AD8398E}" type="doc">
      <dgm:prSet loTypeId="urn:microsoft.com/office/officeart/2005/8/layout/radial6" loCatId="cycle" qsTypeId="urn:microsoft.com/office/officeart/2005/8/quickstyle/simple1" qsCatId="simple" csTypeId="urn:microsoft.com/office/officeart/2005/8/colors/colorful2" csCatId="colorful" phldr="1"/>
      <dgm:spPr/>
      <dgm:t>
        <a:bodyPr/>
        <a:lstStyle/>
        <a:p>
          <a:endParaRPr lang="tr-TR"/>
        </a:p>
      </dgm:t>
    </dgm:pt>
    <dgm:pt modelId="{E38042BD-AE80-4CFC-90A8-0158CED2DA50}">
      <dgm:prSet phldrT="[Metin]" custT="1"/>
      <dgm:spPr/>
      <dgm:t>
        <a:bodyPr/>
        <a:lstStyle/>
        <a:p>
          <a:r>
            <a:rPr lang="tr-TR" sz="1700" b="1" dirty="0" smtClean="0">
              <a:solidFill>
                <a:schemeClr val="tx1"/>
              </a:solidFill>
            </a:rPr>
            <a:t>Sosyalleşme</a:t>
          </a:r>
          <a:endParaRPr lang="tr-TR" sz="1700" b="1" dirty="0">
            <a:solidFill>
              <a:schemeClr val="tx1"/>
            </a:solidFill>
          </a:endParaRPr>
        </a:p>
      </dgm:t>
    </dgm:pt>
    <dgm:pt modelId="{98205BAD-25BA-4B95-BB7A-BFB9E9580ECE}" type="parTrans" cxnId="{926F746E-42AB-43C1-8BE0-00A49D6F4938}">
      <dgm:prSet/>
      <dgm:spPr/>
      <dgm:t>
        <a:bodyPr/>
        <a:lstStyle/>
        <a:p>
          <a:endParaRPr lang="tr-TR"/>
        </a:p>
      </dgm:t>
    </dgm:pt>
    <dgm:pt modelId="{3F9D3F69-4711-49DD-9E66-5768FA2E47AB}" type="sibTrans" cxnId="{926F746E-42AB-43C1-8BE0-00A49D6F4938}">
      <dgm:prSet/>
      <dgm:spPr/>
      <dgm:t>
        <a:bodyPr/>
        <a:lstStyle/>
        <a:p>
          <a:endParaRPr lang="tr-TR"/>
        </a:p>
      </dgm:t>
    </dgm:pt>
    <dgm:pt modelId="{275DB5E2-7BBB-40E8-9373-70ADF393C009}">
      <dgm:prSet phldrT="[Metin]"/>
      <dgm:spPr/>
      <dgm:t>
        <a:bodyPr/>
        <a:lstStyle/>
        <a:p>
          <a:r>
            <a:rPr lang="tr-TR" dirty="0" smtClean="0">
              <a:solidFill>
                <a:schemeClr val="tx1"/>
              </a:solidFill>
            </a:rPr>
            <a:t>Başarma çabası</a:t>
          </a:r>
          <a:endParaRPr lang="tr-TR" dirty="0">
            <a:solidFill>
              <a:schemeClr val="tx1"/>
            </a:solidFill>
          </a:endParaRPr>
        </a:p>
      </dgm:t>
    </dgm:pt>
    <dgm:pt modelId="{03BE2913-5DE4-46CF-A0F5-D6F3D4491CFB}" type="parTrans" cxnId="{2230B40D-7E23-46BD-9DC9-196E7EEECB13}">
      <dgm:prSet/>
      <dgm:spPr/>
      <dgm:t>
        <a:bodyPr/>
        <a:lstStyle/>
        <a:p>
          <a:endParaRPr lang="tr-TR"/>
        </a:p>
      </dgm:t>
    </dgm:pt>
    <dgm:pt modelId="{00183A7E-9B4C-462F-A564-72704E9960AF}" type="sibTrans" cxnId="{2230B40D-7E23-46BD-9DC9-196E7EEECB13}">
      <dgm:prSet/>
      <dgm:spPr/>
      <dgm:t>
        <a:bodyPr/>
        <a:lstStyle/>
        <a:p>
          <a:endParaRPr lang="tr-TR"/>
        </a:p>
      </dgm:t>
    </dgm:pt>
    <dgm:pt modelId="{3B0F3389-D3C7-45E7-833B-63A23444241A}">
      <dgm:prSet phldrT="[Metin]"/>
      <dgm:spPr/>
      <dgm:t>
        <a:bodyPr/>
        <a:lstStyle/>
        <a:p>
          <a:r>
            <a:rPr lang="tr-TR" dirty="0" smtClean="0">
              <a:solidFill>
                <a:schemeClr val="tx1"/>
              </a:solidFill>
            </a:rPr>
            <a:t>Tanımadığı insanlar</a:t>
          </a:r>
          <a:endParaRPr lang="tr-TR" dirty="0">
            <a:solidFill>
              <a:schemeClr val="tx1"/>
            </a:solidFill>
          </a:endParaRPr>
        </a:p>
      </dgm:t>
    </dgm:pt>
    <dgm:pt modelId="{B51A5099-A4CA-4D51-90E2-B45B450B3285}" type="parTrans" cxnId="{B8B07E65-A00F-4A7B-8845-33B47FF5004F}">
      <dgm:prSet/>
      <dgm:spPr/>
      <dgm:t>
        <a:bodyPr/>
        <a:lstStyle/>
        <a:p>
          <a:endParaRPr lang="tr-TR"/>
        </a:p>
      </dgm:t>
    </dgm:pt>
    <dgm:pt modelId="{5A0A3841-D3EE-4F74-B72B-76B4793EC461}" type="sibTrans" cxnId="{B8B07E65-A00F-4A7B-8845-33B47FF5004F}">
      <dgm:prSet/>
      <dgm:spPr/>
      <dgm:t>
        <a:bodyPr/>
        <a:lstStyle/>
        <a:p>
          <a:endParaRPr lang="tr-TR"/>
        </a:p>
      </dgm:t>
    </dgm:pt>
    <dgm:pt modelId="{711ABA70-D7A9-45F2-A3B1-0CFAA0CEDDB4}">
      <dgm:prSet phldrT="[Metin]"/>
      <dgm:spPr/>
      <dgm:t>
        <a:bodyPr/>
        <a:lstStyle/>
        <a:p>
          <a:r>
            <a:rPr lang="tr-TR" dirty="0" smtClean="0">
              <a:solidFill>
                <a:schemeClr val="tx1"/>
              </a:solidFill>
            </a:rPr>
            <a:t>Kurallar</a:t>
          </a:r>
          <a:endParaRPr lang="tr-TR" dirty="0">
            <a:solidFill>
              <a:schemeClr val="tx1"/>
            </a:solidFill>
          </a:endParaRPr>
        </a:p>
      </dgm:t>
    </dgm:pt>
    <dgm:pt modelId="{CB762226-FACA-4EAB-A6B3-C4096E4164F6}" type="parTrans" cxnId="{05A8BA74-74B8-4EE2-A54E-CC6812796007}">
      <dgm:prSet/>
      <dgm:spPr/>
      <dgm:t>
        <a:bodyPr/>
        <a:lstStyle/>
        <a:p>
          <a:endParaRPr lang="tr-TR"/>
        </a:p>
      </dgm:t>
    </dgm:pt>
    <dgm:pt modelId="{0046F3F3-746D-44E9-92EA-CF714445EF98}" type="sibTrans" cxnId="{05A8BA74-74B8-4EE2-A54E-CC6812796007}">
      <dgm:prSet/>
      <dgm:spPr/>
      <dgm:t>
        <a:bodyPr/>
        <a:lstStyle/>
        <a:p>
          <a:endParaRPr lang="tr-TR"/>
        </a:p>
      </dgm:t>
    </dgm:pt>
    <dgm:pt modelId="{83EB2C28-97BF-4545-9D7A-6D0A832A23D1}">
      <dgm:prSet phldrT="[Metin]"/>
      <dgm:spPr/>
      <dgm:t>
        <a:bodyPr/>
        <a:lstStyle/>
        <a:p>
          <a:r>
            <a:rPr lang="tr-TR" dirty="0" smtClean="0">
              <a:solidFill>
                <a:schemeClr val="tx1"/>
              </a:solidFill>
            </a:rPr>
            <a:t>Yeni roller</a:t>
          </a:r>
          <a:endParaRPr lang="tr-TR" dirty="0">
            <a:solidFill>
              <a:schemeClr val="tx1"/>
            </a:solidFill>
          </a:endParaRPr>
        </a:p>
      </dgm:t>
    </dgm:pt>
    <dgm:pt modelId="{E5288DE4-5613-4788-A1C5-97E79D55EF07}" type="parTrans" cxnId="{86CB81AF-9EB5-4A95-AFDF-33873F02F619}">
      <dgm:prSet/>
      <dgm:spPr/>
      <dgm:t>
        <a:bodyPr/>
        <a:lstStyle/>
        <a:p>
          <a:endParaRPr lang="tr-TR"/>
        </a:p>
      </dgm:t>
    </dgm:pt>
    <dgm:pt modelId="{AF3A2A18-4025-4DA5-A0EB-1D5433F93429}" type="sibTrans" cxnId="{86CB81AF-9EB5-4A95-AFDF-33873F02F619}">
      <dgm:prSet/>
      <dgm:spPr/>
      <dgm:t>
        <a:bodyPr/>
        <a:lstStyle/>
        <a:p>
          <a:endParaRPr lang="tr-TR"/>
        </a:p>
      </dgm:t>
    </dgm:pt>
    <dgm:pt modelId="{099678C3-F851-495A-8F9E-A8307ECDCBF9}" type="pres">
      <dgm:prSet presAssocID="{5AEDBDED-C66B-4AE0-9934-17B49AD8398E}" presName="Name0" presStyleCnt="0">
        <dgm:presLayoutVars>
          <dgm:chMax val="1"/>
          <dgm:dir/>
          <dgm:animLvl val="ctr"/>
          <dgm:resizeHandles val="exact"/>
        </dgm:presLayoutVars>
      </dgm:prSet>
      <dgm:spPr/>
      <dgm:t>
        <a:bodyPr/>
        <a:lstStyle/>
        <a:p>
          <a:endParaRPr lang="tr-TR"/>
        </a:p>
      </dgm:t>
    </dgm:pt>
    <dgm:pt modelId="{2C49A551-C1BD-4972-98CA-FF819E893600}" type="pres">
      <dgm:prSet presAssocID="{E38042BD-AE80-4CFC-90A8-0158CED2DA50}" presName="centerShape" presStyleLbl="node0" presStyleIdx="0" presStyleCnt="1" custScaleX="119766" custScaleY="119766"/>
      <dgm:spPr/>
      <dgm:t>
        <a:bodyPr/>
        <a:lstStyle/>
        <a:p>
          <a:endParaRPr lang="tr-TR"/>
        </a:p>
      </dgm:t>
    </dgm:pt>
    <dgm:pt modelId="{4657FC2C-386A-4B57-8624-DA97771CB2C7}" type="pres">
      <dgm:prSet presAssocID="{275DB5E2-7BBB-40E8-9373-70ADF393C009}" presName="node" presStyleLbl="node1" presStyleIdx="0" presStyleCnt="4">
        <dgm:presLayoutVars>
          <dgm:bulletEnabled val="1"/>
        </dgm:presLayoutVars>
      </dgm:prSet>
      <dgm:spPr/>
      <dgm:t>
        <a:bodyPr/>
        <a:lstStyle/>
        <a:p>
          <a:endParaRPr lang="tr-TR"/>
        </a:p>
      </dgm:t>
    </dgm:pt>
    <dgm:pt modelId="{08A1DB50-7ED0-4D41-AD03-7FFE09084D1F}" type="pres">
      <dgm:prSet presAssocID="{275DB5E2-7BBB-40E8-9373-70ADF393C009}" presName="dummy" presStyleCnt="0"/>
      <dgm:spPr/>
    </dgm:pt>
    <dgm:pt modelId="{F1BDDC37-996C-4D8A-AF08-010338EE6077}" type="pres">
      <dgm:prSet presAssocID="{00183A7E-9B4C-462F-A564-72704E9960AF}" presName="sibTrans" presStyleLbl="sibTrans2D1" presStyleIdx="0" presStyleCnt="4"/>
      <dgm:spPr/>
      <dgm:t>
        <a:bodyPr/>
        <a:lstStyle/>
        <a:p>
          <a:endParaRPr lang="tr-TR"/>
        </a:p>
      </dgm:t>
    </dgm:pt>
    <dgm:pt modelId="{69A692BC-8F2F-4A22-8BB3-AAB824007339}" type="pres">
      <dgm:prSet presAssocID="{3B0F3389-D3C7-45E7-833B-63A23444241A}" presName="node" presStyleLbl="node1" presStyleIdx="1" presStyleCnt="4" custScaleX="124523" custScaleY="134431">
        <dgm:presLayoutVars>
          <dgm:bulletEnabled val="1"/>
        </dgm:presLayoutVars>
      </dgm:prSet>
      <dgm:spPr/>
      <dgm:t>
        <a:bodyPr/>
        <a:lstStyle/>
        <a:p>
          <a:endParaRPr lang="tr-TR"/>
        </a:p>
      </dgm:t>
    </dgm:pt>
    <dgm:pt modelId="{E36ACB95-414D-40B4-AA51-29DB1EBCB95D}" type="pres">
      <dgm:prSet presAssocID="{3B0F3389-D3C7-45E7-833B-63A23444241A}" presName="dummy" presStyleCnt="0"/>
      <dgm:spPr/>
    </dgm:pt>
    <dgm:pt modelId="{57A96502-5FEB-4477-AA24-A65767F49A3B}" type="pres">
      <dgm:prSet presAssocID="{5A0A3841-D3EE-4F74-B72B-76B4793EC461}" presName="sibTrans" presStyleLbl="sibTrans2D1" presStyleIdx="1" presStyleCnt="4"/>
      <dgm:spPr/>
      <dgm:t>
        <a:bodyPr/>
        <a:lstStyle/>
        <a:p>
          <a:endParaRPr lang="tr-TR"/>
        </a:p>
      </dgm:t>
    </dgm:pt>
    <dgm:pt modelId="{4043D3F1-A187-472D-9E58-F9EC800A69E3}" type="pres">
      <dgm:prSet presAssocID="{711ABA70-D7A9-45F2-A3B1-0CFAA0CEDDB4}" presName="node" presStyleLbl="node1" presStyleIdx="2" presStyleCnt="4">
        <dgm:presLayoutVars>
          <dgm:bulletEnabled val="1"/>
        </dgm:presLayoutVars>
      </dgm:prSet>
      <dgm:spPr/>
      <dgm:t>
        <a:bodyPr/>
        <a:lstStyle/>
        <a:p>
          <a:endParaRPr lang="tr-TR"/>
        </a:p>
      </dgm:t>
    </dgm:pt>
    <dgm:pt modelId="{628DD7AA-EE75-4848-AEAF-89E9DC925389}" type="pres">
      <dgm:prSet presAssocID="{711ABA70-D7A9-45F2-A3B1-0CFAA0CEDDB4}" presName="dummy" presStyleCnt="0"/>
      <dgm:spPr/>
    </dgm:pt>
    <dgm:pt modelId="{BA39DB31-F047-4A3A-A3BC-03A10B34BD28}" type="pres">
      <dgm:prSet presAssocID="{0046F3F3-746D-44E9-92EA-CF714445EF98}" presName="sibTrans" presStyleLbl="sibTrans2D1" presStyleIdx="2" presStyleCnt="4"/>
      <dgm:spPr/>
      <dgm:t>
        <a:bodyPr/>
        <a:lstStyle/>
        <a:p>
          <a:endParaRPr lang="tr-TR"/>
        </a:p>
      </dgm:t>
    </dgm:pt>
    <dgm:pt modelId="{5AC79694-7198-4B3A-9F38-CAA2ED64BA9B}" type="pres">
      <dgm:prSet presAssocID="{83EB2C28-97BF-4545-9D7A-6D0A832A23D1}" presName="node" presStyleLbl="node1" presStyleIdx="3" presStyleCnt="4">
        <dgm:presLayoutVars>
          <dgm:bulletEnabled val="1"/>
        </dgm:presLayoutVars>
      </dgm:prSet>
      <dgm:spPr/>
      <dgm:t>
        <a:bodyPr/>
        <a:lstStyle/>
        <a:p>
          <a:endParaRPr lang="tr-TR"/>
        </a:p>
      </dgm:t>
    </dgm:pt>
    <dgm:pt modelId="{9B521679-2826-4B9D-8569-F6A4FE692B63}" type="pres">
      <dgm:prSet presAssocID="{83EB2C28-97BF-4545-9D7A-6D0A832A23D1}" presName="dummy" presStyleCnt="0"/>
      <dgm:spPr/>
    </dgm:pt>
    <dgm:pt modelId="{F612E433-4145-46B6-934B-ECA46F733437}" type="pres">
      <dgm:prSet presAssocID="{AF3A2A18-4025-4DA5-A0EB-1D5433F93429}" presName="sibTrans" presStyleLbl="sibTrans2D1" presStyleIdx="3" presStyleCnt="4"/>
      <dgm:spPr/>
      <dgm:t>
        <a:bodyPr/>
        <a:lstStyle/>
        <a:p>
          <a:endParaRPr lang="tr-TR"/>
        </a:p>
      </dgm:t>
    </dgm:pt>
  </dgm:ptLst>
  <dgm:cxnLst>
    <dgm:cxn modelId="{8E0A6C9F-00F7-4301-A5E5-D31D98034EDB}" type="presOf" srcId="{3B0F3389-D3C7-45E7-833B-63A23444241A}" destId="{69A692BC-8F2F-4A22-8BB3-AAB824007339}" srcOrd="0" destOrd="0" presId="urn:microsoft.com/office/officeart/2005/8/layout/radial6"/>
    <dgm:cxn modelId="{86CB81AF-9EB5-4A95-AFDF-33873F02F619}" srcId="{E38042BD-AE80-4CFC-90A8-0158CED2DA50}" destId="{83EB2C28-97BF-4545-9D7A-6D0A832A23D1}" srcOrd="3" destOrd="0" parTransId="{E5288DE4-5613-4788-A1C5-97E79D55EF07}" sibTransId="{AF3A2A18-4025-4DA5-A0EB-1D5433F93429}"/>
    <dgm:cxn modelId="{782112B7-8A02-408D-B4DF-B6F74F4AC1D8}" type="presOf" srcId="{711ABA70-D7A9-45F2-A3B1-0CFAA0CEDDB4}" destId="{4043D3F1-A187-472D-9E58-F9EC800A69E3}" srcOrd="0" destOrd="0" presId="urn:microsoft.com/office/officeart/2005/8/layout/radial6"/>
    <dgm:cxn modelId="{27446E88-39AF-4BDB-A00C-87DBDDCE4359}" type="presOf" srcId="{00183A7E-9B4C-462F-A564-72704E9960AF}" destId="{F1BDDC37-996C-4D8A-AF08-010338EE6077}" srcOrd="0" destOrd="0" presId="urn:microsoft.com/office/officeart/2005/8/layout/radial6"/>
    <dgm:cxn modelId="{B8B07E65-A00F-4A7B-8845-33B47FF5004F}" srcId="{E38042BD-AE80-4CFC-90A8-0158CED2DA50}" destId="{3B0F3389-D3C7-45E7-833B-63A23444241A}" srcOrd="1" destOrd="0" parTransId="{B51A5099-A4CA-4D51-90E2-B45B450B3285}" sibTransId="{5A0A3841-D3EE-4F74-B72B-76B4793EC461}"/>
    <dgm:cxn modelId="{CE097A5E-288B-4DEB-83CD-F4F2BBB7C970}" type="presOf" srcId="{0046F3F3-746D-44E9-92EA-CF714445EF98}" destId="{BA39DB31-F047-4A3A-A3BC-03A10B34BD28}" srcOrd="0" destOrd="0" presId="urn:microsoft.com/office/officeart/2005/8/layout/radial6"/>
    <dgm:cxn modelId="{3649F7A8-929A-49B6-A1AF-D4553B9CFD8B}" type="presOf" srcId="{5AEDBDED-C66B-4AE0-9934-17B49AD8398E}" destId="{099678C3-F851-495A-8F9E-A8307ECDCBF9}" srcOrd="0" destOrd="0" presId="urn:microsoft.com/office/officeart/2005/8/layout/radial6"/>
    <dgm:cxn modelId="{42D25BDB-15B1-4960-BF32-24658D8DC794}" type="presOf" srcId="{275DB5E2-7BBB-40E8-9373-70ADF393C009}" destId="{4657FC2C-386A-4B57-8624-DA97771CB2C7}" srcOrd="0" destOrd="0" presId="urn:microsoft.com/office/officeart/2005/8/layout/radial6"/>
    <dgm:cxn modelId="{C678797C-2075-49F8-879E-1E0025DEDD08}" type="presOf" srcId="{5A0A3841-D3EE-4F74-B72B-76B4793EC461}" destId="{57A96502-5FEB-4477-AA24-A65767F49A3B}" srcOrd="0" destOrd="0" presId="urn:microsoft.com/office/officeart/2005/8/layout/radial6"/>
    <dgm:cxn modelId="{2230B40D-7E23-46BD-9DC9-196E7EEECB13}" srcId="{E38042BD-AE80-4CFC-90A8-0158CED2DA50}" destId="{275DB5E2-7BBB-40E8-9373-70ADF393C009}" srcOrd="0" destOrd="0" parTransId="{03BE2913-5DE4-46CF-A0F5-D6F3D4491CFB}" sibTransId="{00183A7E-9B4C-462F-A564-72704E9960AF}"/>
    <dgm:cxn modelId="{67A1CEE1-E360-4A60-BA6D-60AD36769EB1}" type="presOf" srcId="{E38042BD-AE80-4CFC-90A8-0158CED2DA50}" destId="{2C49A551-C1BD-4972-98CA-FF819E893600}" srcOrd="0" destOrd="0" presId="urn:microsoft.com/office/officeart/2005/8/layout/radial6"/>
    <dgm:cxn modelId="{926F746E-42AB-43C1-8BE0-00A49D6F4938}" srcId="{5AEDBDED-C66B-4AE0-9934-17B49AD8398E}" destId="{E38042BD-AE80-4CFC-90A8-0158CED2DA50}" srcOrd="0" destOrd="0" parTransId="{98205BAD-25BA-4B95-BB7A-BFB9E9580ECE}" sibTransId="{3F9D3F69-4711-49DD-9E66-5768FA2E47AB}"/>
    <dgm:cxn modelId="{61BCEC9D-4882-4596-9CC1-57A4D13937E2}" type="presOf" srcId="{83EB2C28-97BF-4545-9D7A-6D0A832A23D1}" destId="{5AC79694-7198-4B3A-9F38-CAA2ED64BA9B}" srcOrd="0" destOrd="0" presId="urn:microsoft.com/office/officeart/2005/8/layout/radial6"/>
    <dgm:cxn modelId="{05A8BA74-74B8-4EE2-A54E-CC6812796007}" srcId="{E38042BD-AE80-4CFC-90A8-0158CED2DA50}" destId="{711ABA70-D7A9-45F2-A3B1-0CFAA0CEDDB4}" srcOrd="2" destOrd="0" parTransId="{CB762226-FACA-4EAB-A6B3-C4096E4164F6}" sibTransId="{0046F3F3-746D-44E9-92EA-CF714445EF98}"/>
    <dgm:cxn modelId="{F8A6E3C9-B3CA-4EEE-9FE4-46C523904CA0}" type="presOf" srcId="{AF3A2A18-4025-4DA5-A0EB-1D5433F93429}" destId="{F612E433-4145-46B6-934B-ECA46F733437}" srcOrd="0" destOrd="0" presId="urn:microsoft.com/office/officeart/2005/8/layout/radial6"/>
    <dgm:cxn modelId="{4AC67D3D-E8A2-4F57-B485-2B0055EB4D56}" type="presParOf" srcId="{099678C3-F851-495A-8F9E-A8307ECDCBF9}" destId="{2C49A551-C1BD-4972-98CA-FF819E893600}" srcOrd="0" destOrd="0" presId="urn:microsoft.com/office/officeart/2005/8/layout/radial6"/>
    <dgm:cxn modelId="{C6A44607-3C22-4E7C-87D2-73BD2A1F4908}" type="presParOf" srcId="{099678C3-F851-495A-8F9E-A8307ECDCBF9}" destId="{4657FC2C-386A-4B57-8624-DA97771CB2C7}" srcOrd="1" destOrd="0" presId="urn:microsoft.com/office/officeart/2005/8/layout/radial6"/>
    <dgm:cxn modelId="{40E8E7E7-3129-41B5-B4BC-261243943794}" type="presParOf" srcId="{099678C3-F851-495A-8F9E-A8307ECDCBF9}" destId="{08A1DB50-7ED0-4D41-AD03-7FFE09084D1F}" srcOrd="2" destOrd="0" presId="urn:microsoft.com/office/officeart/2005/8/layout/radial6"/>
    <dgm:cxn modelId="{555AAF0D-2BF7-427C-9E82-88358831CB83}" type="presParOf" srcId="{099678C3-F851-495A-8F9E-A8307ECDCBF9}" destId="{F1BDDC37-996C-4D8A-AF08-010338EE6077}" srcOrd="3" destOrd="0" presId="urn:microsoft.com/office/officeart/2005/8/layout/radial6"/>
    <dgm:cxn modelId="{D43550F7-12BE-4555-B6F6-0DE5E8F0EDA0}" type="presParOf" srcId="{099678C3-F851-495A-8F9E-A8307ECDCBF9}" destId="{69A692BC-8F2F-4A22-8BB3-AAB824007339}" srcOrd="4" destOrd="0" presId="urn:microsoft.com/office/officeart/2005/8/layout/radial6"/>
    <dgm:cxn modelId="{6E06C46D-194E-459C-B775-F60A58B5EFF2}" type="presParOf" srcId="{099678C3-F851-495A-8F9E-A8307ECDCBF9}" destId="{E36ACB95-414D-40B4-AA51-29DB1EBCB95D}" srcOrd="5" destOrd="0" presId="urn:microsoft.com/office/officeart/2005/8/layout/radial6"/>
    <dgm:cxn modelId="{3013A38A-FE16-4F9A-AD45-39E99CD8F0DB}" type="presParOf" srcId="{099678C3-F851-495A-8F9E-A8307ECDCBF9}" destId="{57A96502-5FEB-4477-AA24-A65767F49A3B}" srcOrd="6" destOrd="0" presId="urn:microsoft.com/office/officeart/2005/8/layout/radial6"/>
    <dgm:cxn modelId="{2C58B388-4F55-4B0F-8457-970B5308570B}" type="presParOf" srcId="{099678C3-F851-495A-8F9E-A8307ECDCBF9}" destId="{4043D3F1-A187-472D-9E58-F9EC800A69E3}" srcOrd="7" destOrd="0" presId="urn:microsoft.com/office/officeart/2005/8/layout/radial6"/>
    <dgm:cxn modelId="{1002D497-ECAF-4D65-83A0-5F8CCFAE63F5}" type="presParOf" srcId="{099678C3-F851-495A-8F9E-A8307ECDCBF9}" destId="{628DD7AA-EE75-4848-AEAF-89E9DC925389}" srcOrd="8" destOrd="0" presId="urn:microsoft.com/office/officeart/2005/8/layout/radial6"/>
    <dgm:cxn modelId="{E7A5C387-F123-4D4B-BBA7-3C2B4569AE5F}" type="presParOf" srcId="{099678C3-F851-495A-8F9E-A8307ECDCBF9}" destId="{BA39DB31-F047-4A3A-A3BC-03A10B34BD28}" srcOrd="9" destOrd="0" presId="urn:microsoft.com/office/officeart/2005/8/layout/radial6"/>
    <dgm:cxn modelId="{49032944-A977-4E13-B3F8-0F45B9DF3123}" type="presParOf" srcId="{099678C3-F851-495A-8F9E-A8307ECDCBF9}" destId="{5AC79694-7198-4B3A-9F38-CAA2ED64BA9B}" srcOrd="10" destOrd="0" presId="urn:microsoft.com/office/officeart/2005/8/layout/radial6"/>
    <dgm:cxn modelId="{FC2EC255-3F16-488A-B7D1-848DB05AAED4}" type="presParOf" srcId="{099678C3-F851-495A-8F9E-A8307ECDCBF9}" destId="{9B521679-2826-4B9D-8569-F6A4FE692B63}" srcOrd="11" destOrd="0" presId="urn:microsoft.com/office/officeart/2005/8/layout/radial6"/>
    <dgm:cxn modelId="{62414703-ECA8-420A-A3F2-C8A0395C60B4}" type="presParOf" srcId="{099678C3-F851-495A-8F9E-A8307ECDCBF9}" destId="{F612E433-4145-46B6-934B-ECA46F733437}"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CF1B4B-3F17-427C-870B-CDE00F1005AA}" type="doc">
      <dgm:prSet loTypeId="urn:microsoft.com/office/officeart/2011/layout/HexagonRadial#1" loCatId="cycle" qsTypeId="urn:microsoft.com/office/officeart/2005/8/quickstyle/3d1" qsCatId="3D" csTypeId="urn:microsoft.com/office/officeart/2005/8/colors/colorful1#1" csCatId="colorful" phldr="1"/>
      <dgm:spPr/>
      <dgm:t>
        <a:bodyPr/>
        <a:lstStyle/>
        <a:p>
          <a:endParaRPr lang="tr-TR"/>
        </a:p>
      </dgm:t>
    </dgm:pt>
    <dgm:pt modelId="{75C223CF-89EB-4F79-950E-39AFB028E9D3}">
      <dgm:prSet phldrT="[Metin]"/>
      <dgm:spPr/>
      <dgm:t>
        <a:bodyPr/>
        <a:lstStyle/>
        <a:p>
          <a:r>
            <a:rPr lang="tr-TR" dirty="0" smtClean="0">
              <a:solidFill>
                <a:schemeClr val="tx1"/>
              </a:solidFill>
            </a:rPr>
            <a:t>umut</a:t>
          </a:r>
          <a:endParaRPr lang="tr-TR" dirty="0">
            <a:solidFill>
              <a:schemeClr val="tx1"/>
            </a:solidFill>
          </a:endParaRPr>
        </a:p>
      </dgm:t>
    </dgm:pt>
    <dgm:pt modelId="{5949D4E2-8294-412B-96E3-E14CDEA918D2}" type="parTrans" cxnId="{ACEB7291-BA88-4395-BEE0-89D7613AF694}">
      <dgm:prSet/>
      <dgm:spPr/>
      <dgm:t>
        <a:bodyPr/>
        <a:lstStyle/>
        <a:p>
          <a:endParaRPr lang="tr-TR"/>
        </a:p>
      </dgm:t>
    </dgm:pt>
    <dgm:pt modelId="{868C4547-D118-4E52-9C33-7D6157457F18}" type="sibTrans" cxnId="{ACEB7291-BA88-4395-BEE0-89D7613AF694}">
      <dgm:prSet/>
      <dgm:spPr/>
      <dgm:t>
        <a:bodyPr/>
        <a:lstStyle/>
        <a:p>
          <a:endParaRPr lang="tr-TR"/>
        </a:p>
      </dgm:t>
    </dgm:pt>
    <dgm:pt modelId="{BB6A4FBA-CC92-4518-BA92-74490BCC3A64}">
      <dgm:prSet phldrT="[Metin]"/>
      <dgm:spPr/>
      <dgm:t>
        <a:bodyPr/>
        <a:lstStyle/>
        <a:p>
          <a:r>
            <a:rPr lang="tr-TR" dirty="0" smtClean="0">
              <a:solidFill>
                <a:schemeClr val="tx1"/>
              </a:solidFill>
            </a:rPr>
            <a:t>heyecan</a:t>
          </a:r>
          <a:endParaRPr lang="tr-TR" dirty="0">
            <a:solidFill>
              <a:schemeClr val="tx1"/>
            </a:solidFill>
          </a:endParaRPr>
        </a:p>
      </dgm:t>
    </dgm:pt>
    <dgm:pt modelId="{895D0519-A2F3-476C-B9DE-1F1865D38EBD}" type="parTrans" cxnId="{BD2FA099-CCAA-4B30-B06C-F174885182DF}">
      <dgm:prSet/>
      <dgm:spPr/>
      <dgm:t>
        <a:bodyPr/>
        <a:lstStyle/>
        <a:p>
          <a:endParaRPr lang="tr-TR"/>
        </a:p>
      </dgm:t>
    </dgm:pt>
    <dgm:pt modelId="{AE6E1CF8-A25D-475E-9C27-F0BEBC4F489D}" type="sibTrans" cxnId="{BD2FA099-CCAA-4B30-B06C-F174885182DF}">
      <dgm:prSet/>
      <dgm:spPr/>
      <dgm:t>
        <a:bodyPr/>
        <a:lstStyle/>
        <a:p>
          <a:endParaRPr lang="tr-TR"/>
        </a:p>
      </dgm:t>
    </dgm:pt>
    <dgm:pt modelId="{7A5DBCBC-A240-467C-8EF6-8580771B7E89}">
      <dgm:prSet phldrT="[Metin]"/>
      <dgm:spPr/>
      <dgm:t>
        <a:bodyPr/>
        <a:lstStyle/>
        <a:p>
          <a:r>
            <a:rPr lang="tr-TR" dirty="0" smtClean="0">
              <a:solidFill>
                <a:schemeClr val="tx1"/>
              </a:solidFill>
            </a:rPr>
            <a:t>korku</a:t>
          </a:r>
          <a:endParaRPr lang="tr-TR" dirty="0">
            <a:solidFill>
              <a:schemeClr val="tx1"/>
            </a:solidFill>
          </a:endParaRPr>
        </a:p>
      </dgm:t>
    </dgm:pt>
    <dgm:pt modelId="{6AD6A643-D9C1-474E-A75B-28FC16E1EFB6}" type="parTrans" cxnId="{B4F8EEDC-DB91-4F71-A103-833948484200}">
      <dgm:prSet/>
      <dgm:spPr/>
      <dgm:t>
        <a:bodyPr/>
        <a:lstStyle/>
        <a:p>
          <a:endParaRPr lang="tr-TR"/>
        </a:p>
      </dgm:t>
    </dgm:pt>
    <dgm:pt modelId="{50E65667-C71B-4FC6-91FD-664E6827B3E3}" type="sibTrans" cxnId="{B4F8EEDC-DB91-4F71-A103-833948484200}">
      <dgm:prSet/>
      <dgm:spPr/>
      <dgm:t>
        <a:bodyPr/>
        <a:lstStyle/>
        <a:p>
          <a:endParaRPr lang="tr-TR"/>
        </a:p>
      </dgm:t>
    </dgm:pt>
    <dgm:pt modelId="{63BF98AC-B5B9-4F09-BA0C-B16A3FD1C5A2}">
      <dgm:prSet phldrT="[Metin]"/>
      <dgm:spPr/>
      <dgm:t>
        <a:bodyPr/>
        <a:lstStyle/>
        <a:p>
          <a:r>
            <a:rPr lang="tr-TR" dirty="0" smtClean="0">
              <a:solidFill>
                <a:schemeClr val="tx1"/>
              </a:solidFill>
            </a:rPr>
            <a:t>gözyaşı</a:t>
          </a:r>
          <a:endParaRPr lang="tr-TR" dirty="0">
            <a:solidFill>
              <a:schemeClr val="tx1"/>
            </a:solidFill>
          </a:endParaRPr>
        </a:p>
      </dgm:t>
    </dgm:pt>
    <dgm:pt modelId="{8A703692-E11C-42FB-908C-1129CB231927}" type="parTrans" cxnId="{F90C3227-0725-44D8-BC98-82F58ED91E6D}">
      <dgm:prSet/>
      <dgm:spPr/>
      <dgm:t>
        <a:bodyPr/>
        <a:lstStyle/>
        <a:p>
          <a:endParaRPr lang="tr-TR"/>
        </a:p>
      </dgm:t>
    </dgm:pt>
    <dgm:pt modelId="{42EEBBBE-5818-441B-8E4B-A7EEC531A2B2}" type="sibTrans" cxnId="{F90C3227-0725-44D8-BC98-82F58ED91E6D}">
      <dgm:prSet/>
      <dgm:spPr/>
      <dgm:t>
        <a:bodyPr/>
        <a:lstStyle/>
        <a:p>
          <a:endParaRPr lang="tr-TR"/>
        </a:p>
      </dgm:t>
    </dgm:pt>
    <dgm:pt modelId="{694BD69B-983B-4FF4-8A76-A26CA99AA04C}">
      <dgm:prSet phldrT="[Metin]"/>
      <dgm:spPr/>
      <dgm:t>
        <a:bodyPr/>
        <a:lstStyle/>
        <a:p>
          <a:r>
            <a:rPr lang="tr-TR" dirty="0" smtClean="0">
              <a:solidFill>
                <a:schemeClr val="tx1"/>
              </a:solidFill>
            </a:rPr>
            <a:t>mutluluk</a:t>
          </a:r>
          <a:endParaRPr lang="tr-TR" dirty="0">
            <a:solidFill>
              <a:schemeClr val="tx1"/>
            </a:solidFill>
          </a:endParaRPr>
        </a:p>
      </dgm:t>
    </dgm:pt>
    <dgm:pt modelId="{E947DF4D-0FC6-490C-B043-0E211B68776D}" type="parTrans" cxnId="{EDA07D5F-F022-4D70-82AF-BC0A4C07E9E1}">
      <dgm:prSet/>
      <dgm:spPr/>
      <dgm:t>
        <a:bodyPr/>
        <a:lstStyle/>
        <a:p>
          <a:endParaRPr lang="tr-TR"/>
        </a:p>
      </dgm:t>
    </dgm:pt>
    <dgm:pt modelId="{D5D585F0-2541-4A1C-8389-1B16A13C8408}" type="sibTrans" cxnId="{EDA07D5F-F022-4D70-82AF-BC0A4C07E9E1}">
      <dgm:prSet/>
      <dgm:spPr/>
      <dgm:t>
        <a:bodyPr/>
        <a:lstStyle/>
        <a:p>
          <a:endParaRPr lang="tr-TR"/>
        </a:p>
      </dgm:t>
    </dgm:pt>
    <dgm:pt modelId="{181CC5D8-14A9-4A52-B848-132696B94D68}">
      <dgm:prSet phldrT="[Metin]"/>
      <dgm:spPr/>
      <dgm:t>
        <a:bodyPr/>
        <a:lstStyle/>
        <a:p>
          <a:r>
            <a:rPr lang="tr-TR" dirty="0" smtClean="0">
              <a:solidFill>
                <a:schemeClr val="tx1"/>
              </a:solidFill>
            </a:rPr>
            <a:t>tedirginlik</a:t>
          </a:r>
          <a:endParaRPr lang="tr-TR" dirty="0">
            <a:solidFill>
              <a:schemeClr val="tx1"/>
            </a:solidFill>
          </a:endParaRPr>
        </a:p>
      </dgm:t>
    </dgm:pt>
    <dgm:pt modelId="{5BC56BAB-7C75-42CF-8602-85AE81864DE8}" type="parTrans" cxnId="{C8668AF1-EE39-4EA1-A267-A97A1F22D64A}">
      <dgm:prSet/>
      <dgm:spPr/>
      <dgm:t>
        <a:bodyPr/>
        <a:lstStyle/>
        <a:p>
          <a:endParaRPr lang="tr-TR"/>
        </a:p>
      </dgm:t>
    </dgm:pt>
    <dgm:pt modelId="{B9DFD029-6695-437A-A5F5-F68EC4D5492B}" type="sibTrans" cxnId="{C8668AF1-EE39-4EA1-A267-A97A1F22D64A}">
      <dgm:prSet/>
      <dgm:spPr/>
      <dgm:t>
        <a:bodyPr/>
        <a:lstStyle/>
        <a:p>
          <a:endParaRPr lang="tr-TR"/>
        </a:p>
      </dgm:t>
    </dgm:pt>
    <dgm:pt modelId="{5DAD93D2-575B-4B64-917C-C2F5CFB8507B}">
      <dgm:prSet phldrT="[Metin]" custT="1"/>
      <dgm:spPr/>
      <dgm:t>
        <a:bodyPr/>
        <a:lstStyle/>
        <a:p>
          <a:r>
            <a:rPr lang="tr-TR" sz="2400" b="1" dirty="0" smtClean="0">
              <a:solidFill>
                <a:schemeClr val="tx1"/>
              </a:solidFill>
            </a:rPr>
            <a:t>ÇOCUK &amp; </a:t>
          </a:r>
        </a:p>
        <a:p>
          <a:r>
            <a:rPr lang="tr-TR" sz="2400" b="1" dirty="0" smtClean="0">
              <a:solidFill>
                <a:schemeClr val="tx1"/>
              </a:solidFill>
            </a:rPr>
            <a:t>AİLE</a:t>
          </a:r>
          <a:endParaRPr lang="tr-TR" sz="2400" b="1" dirty="0">
            <a:solidFill>
              <a:schemeClr val="tx1"/>
            </a:solidFill>
          </a:endParaRPr>
        </a:p>
      </dgm:t>
    </dgm:pt>
    <dgm:pt modelId="{3284D6D6-8B38-4BD1-A8E3-C4B0B88F9CA6}" type="sibTrans" cxnId="{3795C3DA-975B-40E9-9F06-527CD580A2D6}">
      <dgm:prSet/>
      <dgm:spPr/>
      <dgm:t>
        <a:bodyPr/>
        <a:lstStyle/>
        <a:p>
          <a:endParaRPr lang="tr-TR"/>
        </a:p>
      </dgm:t>
    </dgm:pt>
    <dgm:pt modelId="{BB4EC0E0-8D42-47BF-9A23-FE8F237F6F3B}" type="parTrans" cxnId="{3795C3DA-975B-40E9-9F06-527CD580A2D6}">
      <dgm:prSet/>
      <dgm:spPr/>
      <dgm:t>
        <a:bodyPr/>
        <a:lstStyle/>
        <a:p>
          <a:endParaRPr lang="tr-TR"/>
        </a:p>
      </dgm:t>
    </dgm:pt>
    <dgm:pt modelId="{D439EE25-E072-4DA4-ADCD-4820A33B44BF}" type="pres">
      <dgm:prSet presAssocID="{F4CF1B4B-3F17-427C-870B-CDE00F1005AA}" presName="Name0" presStyleCnt="0">
        <dgm:presLayoutVars>
          <dgm:chMax val="1"/>
          <dgm:chPref val="1"/>
          <dgm:dir/>
          <dgm:animOne val="branch"/>
          <dgm:animLvl val="lvl"/>
        </dgm:presLayoutVars>
      </dgm:prSet>
      <dgm:spPr/>
      <dgm:t>
        <a:bodyPr/>
        <a:lstStyle/>
        <a:p>
          <a:endParaRPr lang="tr-TR"/>
        </a:p>
      </dgm:t>
    </dgm:pt>
    <dgm:pt modelId="{F4756BEC-80FD-4740-9C8F-FF065F860F68}" type="pres">
      <dgm:prSet presAssocID="{5DAD93D2-575B-4B64-917C-C2F5CFB8507B}" presName="Parent" presStyleLbl="node0" presStyleIdx="0" presStyleCnt="1">
        <dgm:presLayoutVars>
          <dgm:chMax val="6"/>
          <dgm:chPref val="6"/>
        </dgm:presLayoutVars>
      </dgm:prSet>
      <dgm:spPr/>
      <dgm:t>
        <a:bodyPr/>
        <a:lstStyle/>
        <a:p>
          <a:endParaRPr lang="tr-TR"/>
        </a:p>
      </dgm:t>
    </dgm:pt>
    <dgm:pt modelId="{395C625B-6CC9-4686-8119-F7DD6A40AD72}" type="pres">
      <dgm:prSet presAssocID="{75C223CF-89EB-4F79-950E-39AFB028E9D3}" presName="Accent1" presStyleCnt="0"/>
      <dgm:spPr/>
    </dgm:pt>
    <dgm:pt modelId="{3A91EA55-F6CC-4B0C-9363-D305D08BA873}" type="pres">
      <dgm:prSet presAssocID="{75C223CF-89EB-4F79-950E-39AFB028E9D3}" presName="Accent" presStyleLbl="bgShp" presStyleIdx="0" presStyleCnt="6"/>
      <dgm:spPr/>
    </dgm:pt>
    <dgm:pt modelId="{58CA4108-C052-4614-9F82-991BB9720718}" type="pres">
      <dgm:prSet presAssocID="{75C223CF-89EB-4F79-950E-39AFB028E9D3}" presName="Child1" presStyleLbl="node1" presStyleIdx="0" presStyleCnt="6">
        <dgm:presLayoutVars>
          <dgm:chMax val="0"/>
          <dgm:chPref val="0"/>
          <dgm:bulletEnabled val="1"/>
        </dgm:presLayoutVars>
      </dgm:prSet>
      <dgm:spPr/>
      <dgm:t>
        <a:bodyPr/>
        <a:lstStyle/>
        <a:p>
          <a:endParaRPr lang="tr-TR"/>
        </a:p>
      </dgm:t>
    </dgm:pt>
    <dgm:pt modelId="{09A52729-80D2-4981-B18A-6803CB4E5307}" type="pres">
      <dgm:prSet presAssocID="{BB6A4FBA-CC92-4518-BA92-74490BCC3A64}" presName="Accent2" presStyleCnt="0"/>
      <dgm:spPr/>
    </dgm:pt>
    <dgm:pt modelId="{D866C985-F4B3-48EC-8A1F-228A4B77D0DF}" type="pres">
      <dgm:prSet presAssocID="{BB6A4FBA-CC92-4518-BA92-74490BCC3A64}" presName="Accent" presStyleLbl="bgShp" presStyleIdx="1" presStyleCnt="6"/>
      <dgm:spPr/>
    </dgm:pt>
    <dgm:pt modelId="{4A70B961-6C5D-495C-89B9-EF29F3B9E1B0}" type="pres">
      <dgm:prSet presAssocID="{BB6A4FBA-CC92-4518-BA92-74490BCC3A64}" presName="Child2" presStyleLbl="node1" presStyleIdx="1" presStyleCnt="6">
        <dgm:presLayoutVars>
          <dgm:chMax val="0"/>
          <dgm:chPref val="0"/>
          <dgm:bulletEnabled val="1"/>
        </dgm:presLayoutVars>
      </dgm:prSet>
      <dgm:spPr/>
      <dgm:t>
        <a:bodyPr/>
        <a:lstStyle/>
        <a:p>
          <a:endParaRPr lang="tr-TR"/>
        </a:p>
      </dgm:t>
    </dgm:pt>
    <dgm:pt modelId="{CAEE9C65-1403-4218-B90A-CF462767B62D}" type="pres">
      <dgm:prSet presAssocID="{7A5DBCBC-A240-467C-8EF6-8580771B7E89}" presName="Accent3" presStyleCnt="0"/>
      <dgm:spPr/>
    </dgm:pt>
    <dgm:pt modelId="{665CBE55-0F94-4FE9-9C19-ED7E279D5200}" type="pres">
      <dgm:prSet presAssocID="{7A5DBCBC-A240-467C-8EF6-8580771B7E89}" presName="Accent" presStyleLbl="bgShp" presStyleIdx="2" presStyleCnt="6"/>
      <dgm:spPr/>
    </dgm:pt>
    <dgm:pt modelId="{4BC6063E-447F-435E-A144-AB3C2AC65214}" type="pres">
      <dgm:prSet presAssocID="{7A5DBCBC-A240-467C-8EF6-8580771B7E89}" presName="Child3" presStyleLbl="node1" presStyleIdx="2" presStyleCnt="6">
        <dgm:presLayoutVars>
          <dgm:chMax val="0"/>
          <dgm:chPref val="0"/>
          <dgm:bulletEnabled val="1"/>
        </dgm:presLayoutVars>
      </dgm:prSet>
      <dgm:spPr/>
      <dgm:t>
        <a:bodyPr/>
        <a:lstStyle/>
        <a:p>
          <a:endParaRPr lang="tr-TR"/>
        </a:p>
      </dgm:t>
    </dgm:pt>
    <dgm:pt modelId="{EB9CD8B1-8830-4B23-B794-ADCD1476BC1B}" type="pres">
      <dgm:prSet presAssocID="{63BF98AC-B5B9-4F09-BA0C-B16A3FD1C5A2}" presName="Accent4" presStyleCnt="0"/>
      <dgm:spPr/>
    </dgm:pt>
    <dgm:pt modelId="{A1A26457-F441-439F-8926-D0F7DC55FCE1}" type="pres">
      <dgm:prSet presAssocID="{63BF98AC-B5B9-4F09-BA0C-B16A3FD1C5A2}" presName="Accent" presStyleLbl="bgShp" presStyleIdx="3" presStyleCnt="6"/>
      <dgm:spPr/>
    </dgm:pt>
    <dgm:pt modelId="{49908233-F10C-4F32-AB76-8173C7D0F960}" type="pres">
      <dgm:prSet presAssocID="{63BF98AC-B5B9-4F09-BA0C-B16A3FD1C5A2}" presName="Child4" presStyleLbl="node1" presStyleIdx="3" presStyleCnt="6">
        <dgm:presLayoutVars>
          <dgm:chMax val="0"/>
          <dgm:chPref val="0"/>
          <dgm:bulletEnabled val="1"/>
        </dgm:presLayoutVars>
      </dgm:prSet>
      <dgm:spPr/>
      <dgm:t>
        <a:bodyPr/>
        <a:lstStyle/>
        <a:p>
          <a:endParaRPr lang="tr-TR"/>
        </a:p>
      </dgm:t>
    </dgm:pt>
    <dgm:pt modelId="{44970BC7-8432-4A43-AC17-C9CA495FD395}" type="pres">
      <dgm:prSet presAssocID="{694BD69B-983B-4FF4-8A76-A26CA99AA04C}" presName="Accent5" presStyleCnt="0"/>
      <dgm:spPr/>
    </dgm:pt>
    <dgm:pt modelId="{B994C1E2-13A7-4969-9626-805D8FD7C447}" type="pres">
      <dgm:prSet presAssocID="{694BD69B-983B-4FF4-8A76-A26CA99AA04C}" presName="Accent" presStyleLbl="bgShp" presStyleIdx="4" presStyleCnt="6"/>
      <dgm:spPr/>
    </dgm:pt>
    <dgm:pt modelId="{ED257FA4-D269-4456-B38D-27FA7F19B289}" type="pres">
      <dgm:prSet presAssocID="{694BD69B-983B-4FF4-8A76-A26CA99AA04C}" presName="Child5" presStyleLbl="node1" presStyleIdx="4" presStyleCnt="6">
        <dgm:presLayoutVars>
          <dgm:chMax val="0"/>
          <dgm:chPref val="0"/>
          <dgm:bulletEnabled val="1"/>
        </dgm:presLayoutVars>
      </dgm:prSet>
      <dgm:spPr/>
      <dgm:t>
        <a:bodyPr/>
        <a:lstStyle/>
        <a:p>
          <a:endParaRPr lang="tr-TR"/>
        </a:p>
      </dgm:t>
    </dgm:pt>
    <dgm:pt modelId="{6B2E479E-FD92-43C6-AF3B-AEC27F08BBA2}" type="pres">
      <dgm:prSet presAssocID="{181CC5D8-14A9-4A52-B848-132696B94D68}" presName="Accent6" presStyleCnt="0"/>
      <dgm:spPr/>
    </dgm:pt>
    <dgm:pt modelId="{D76F47A6-5F1D-486E-A9E9-00186A0A71DD}" type="pres">
      <dgm:prSet presAssocID="{181CC5D8-14A9-4A52-B848-132696B94D68}" presName="Accent" presStyleLbl="bgShp" presStyleIdx="5" presStyleCnt="6"/>
      <dgm:spPr/>
    </dgm:pt>
    <dgm:pt modelId="{A1BB5D64-0F6F-4026-87B7-3B0329C4AA8A}" type="pres">
      <dgm:prSet presAssocID="{181CC5D8-14A9-4A52-B848-132696B94D68}" presName="Child6" presStyleLbl="node1" presStyleIdx="5" presStyleCnt="6">
        <dgm:presLayoutVars>
          <dgm:chMax val="0"/>
          <dgm:chPref val="0"/>
          <dgm:bulletEnabled val="1"/>
        </dgm:presLayoutVars>
      </dgm:prSet>
      <dgm:spPr/>
      <dgm:t>
        <a:bodyPr/>
        <a:lstStyle/>
        <a:p>
          <a:endParaRPr lang="tr-TR"/>
        </a:p>
      </dgm:t>
    </dgm:pt>
  </dgm:ptLst>
  <dgm:cxnLst>
    <dgm:cxn modelId="{BD2FA099-CCAA-4B30-B06C-F174885182DF}" srcId="{5DAD93D2-575B-4B64-917C-C2F5CFB8507B}" destId="{BB6A4FBA-CC92-4518-BA92-74490BCC3A64}" srcOrd="1" destOrd="0" parTransId="{895D0519-A2F3-476C-B9DE-1F1865D38EBD}" sibTransId="{AE6E1CF8-A25D-475E-9C27-F0BEBC4F489D}"/>
    <dgm:cxn modelId="{5E26BE3D-C051-4CF8-8BA5-E071C9D90AF4}" type="presOf" srcId="{63BF98AC-B5B9-4F09-BA0C-B16A3FD1C5A2}" destId="{49908233-F10C-4F32-AB76-8173C7D0F960}" srcOrd="0" destOrd="0" presId="urn:microsoft.com/office/officeart/2011/layout/HexagonRadial#1"/>
    <dgm:cxn modelId="{0238F40D-439E-4E3F-91C7-2C9B1777D6CE}" type="presOf" srcId="{181CC5D8-14A9-4A52-B848-132696B94D68}" destId="{A1BB5D64-0F6F-4026-87B7-3B0329C4AA8A}" srcOrd="0" destOrd="0" presId="urn:microsoft.com/office/officeart/2011/layout/HexagonRadial#1"/>
    <dgm:cxn modelId="{2806F016-5639-44C3-B22E-5E720B9D4595}" type="presOf" srcId="{BB6A4FBA-CC92-4518-BA92-74490BCC3A64}" destId="{4A70B961-6C5D-495C-89B9-EF29F3B9E1B0}" srcOrd="0" destOrd="0" presId="urn:microsoft.com/office/officeart/2011/layout/HexagonRadial#1"/>
    <dgm:cxn modelId="{2E2DAF78-A184-425E-8257-F4B2BBA61D8A}" type="presOf" srcId="{7A5DBCBC-A240-467C-8EF6-8580771B7E89}" destId="{4BC6063E-447F-435E-A144-AB3C2AC65214}" srcOrd="0" destOrd="0" presId="urn:microsoft.com/office/officeart/2011/layout/HexagonRadial#1"/>
    <dgm:cxn modelId="{C8668AF1-EE39-4EA1-A267-A97A1F22D64A}" srcId="{5DAD93D2-575B-4B64-917C-C2F5CFB8507B}" destId="{181CC5D8-14A9-4A52-B848-132696B94D68}" srcOrd="5" destOrd="0" parTransId="{5BC56BAB-7C75-42CF-8602-85AE81864DE8}" sibTransId="{B9DFD029-6695-437A-A5F5-F68EC4D5492B}"/>
    <dgm:cxn modelId="{2913157B-9F12-476D-BEA4-D75FEF7DF174}" type="presOf" srcId="{694BD69B-983B-4FF4-8A76-A26CA99AA04C}" destId="{ED257FA4-D269-4456-B38D-27FA7F19B289}" srcOrd="0" destOrd="0" presId="urn:microsoft.com/office/officeart/2011/layout/HexagonRadial#1"/>
    <dgm:cxn modelId="{B4F8EEDC-DB91-4F71-A103-833948484200}" srcId="{5DAD93D2-575B-4B64-917C-C2F5CFB8507B}" destId="{7A5DBCBC-A240-467C-8EF6-8580771B7E89}" srcOrd="2" destOrd="0" parTransId="{6AD6A643-D9C1-474E-A75B-28FC16E1EFB6}" sibTransId="{50E65667-C71B-4FC6-91FD-664E6827B3E3}"/>
    <dgm:cxn modelId="{EDA07D5F-F022-4D70-82AF-BC0A4C07E9E1}" srcId="{5DAD93D2-575B-4B64-917C-C2F5CFB8507B}" destId="{694BD69B-983B-4FF4-8A76-A26CA99AA04C}" srcOrd="4" destOrd="0" parTransId="{E947DF4D-0FC6-490C-B043-0E211B68776D}" sibTransId="{D5D585F0-2541-4A1C-8389-1B16A13C8408}"/>
    <dgm:cxn modelId="{F90C3227-0725-44D8-BC98-82F58ED91E6D}" srcId="{5DAD93D2-575B-4B64-917C-C2F5CFB8507B}" destId="{63BF98AC-B5B9-4F09-BA0C-B16A3FD1C5A2}" srcOrd="3" destOrd="0" parTransId="{8A703692-E11C-42FB-908C-1129CB231927}" sibTransId="{42EEBBBE-5818-441B-8E4B-A7EEC531A2B2}"/>
    <dgm:cxn modelId="{22857043-9064-4091-85DE-BCDB73CC0001}" type="presOf" srcId="{F4CF1B4B-3F17-427C-870B-CDE00F1005AA}" destId="{D439EE25-E072-4DA4-ADCD-4820A33B44BF}" srcOrd="0" destOrd="0" presId="urn:microsoft.com/office/officeart/2011/layout/HexagonRadial#1"/>
    <dgm:cxn modelId="{ACEB7291-BA88-4395-BEE0-89D7613AF694}" srcId="{5DAD93D2-575B-4B64-917C-C2F5CFB8507B}" destId="{75C223CF-89EB-4F79-950E-39AFB028E9D3}" srcOrd="0" destOrd="0" parTransId="{5949D4E2-8294-412B-96E3-E14CDEA918D2}" sibTransId="{868C4547-D118-4E52-9C33-7D6157457F18}"/>
    <dgm:cxn modelId="{3795C3DA-975B-40E9-9F06-527CD580A2D6}" srcId="{F4CF1B4B-3F17-427C-870B-CDE00F1005AA}" destId="{5DAD93D2-575B-4B64-917C-C2F5CFB8507B}" srcOrd="0" destOrd="0" parTransId="{BB4EC0E0-8D42-47BF-9A23-FE8F237F6F3B}" sibTransId="{3284D6D6-8B38-4BD1-A8E3-C4B0B88F9CA6}"/>
    <dgm:cxn modelId="{B128938A-9CEB-4D1B-97A3-DE16952A0506}" type="presOf" srcId="{5DAD93D2-575B-4B64-917C-C2F5CFB8507B}" destId="{F4756BEC-80FD-4740-9C8F-FF065F860F68}" srcOrd="0" destOrd="0" presId="urn:microsoft.com/office/officeart/2011/layout/HexagonRadial#1"/>
    <dgm:cxn modelId="{A2EC84A0-C86E-411C-B1E7-5DEF3C41E02F}" type="presOf" srcId="{75C223CF-89EB-4F79-950E-39AFB028E9D3}" destId="{58CA4108-C052-4614-9F82-991BB9720718}" srcOrd="0" destOrd="0" presId="urn:microsoft.com/office/officeart/2011/layout/HexagonRadial#1"/>
    <dgm:cxn modelId="{AC7BFFC8-15DD-42D9-8941-CE40A64B01C8}" type="presParOf" srcId="{D439EE25-E072-4DA4-ADCD-4820A33B44BF}" destId="{F4756BEC-80FD-4740-9C8F-FF065F860F68}" srcOrd="0" destOrd="0" presId="urn:microsoft.com/office/officeart/2011/layout/HexagonRadial#1"/>
    <dgm:cxn modelId="{4502DFC6-3113-457E-9BCE-26DDB61D2C41}" type="presParOf" srcId="{D439EE25-E072-4DA4-ADCD-4820A33B44BF}" destId="{395C625B-6CC9-4686-8119-F7DD6A40AD72}" srcOrd="1" destOrd="0" presId="urn:microsoft.com/office/officeart/2011/layout/HexagonRadial#1"/>
    <dgm:cxn modelId="{63E7B0D5-2767-426B-9924-DF50F32A2282}" type="presParOf" srcId="{395C625B-6CC9-4686-8119-F7DD6A40AD72}" destId="{3A91EA55-F6CC-4B0C-9363-D305D08BA873}" srcOrd="0" destOrd="0" presId="urn:microsoft.com/office/officeart/2011/layout/HexagonRadial#1"/>
    <dgm:cxn modelId="{847B5CA0-9B12-4988-9EDF-A7D17A18DDF1}" type="presParOf" srcId="{D439EE25-E072-4DA4-ADCD-4820A33B44BF}" destId="{58CA4108-C052-4614-9F82-991BB9720718}" srcOrd="2" destOrd="0" presId="urn:microsoft.com/office/officeart/2011/layout/HexagonRadial#1"/>
    <dgm:cxn modelId="{81D795AE-DF20-4817-9EA8-C8276A39526E}" type="presParOf" srcId="{D439EE25-E072-4DA4-ADCD-4820A33B44BF}" destId="{09A52729-80D2-4981-B18A-6803CB4E5307}" srcOrd="3" destOrd="0" presId="urn:microsoft.com/office/officeart/2011/layout/HexagonRadial#1"/>
    <dgm:cxn modelId="{89AE5F15-742B-4BB0-A61D-CE9F9B8444D8}" type="presParOf" srcId="{09A52729-80D2-4981-B18A-6803CB4E5307}" destId="{D866C985-F4B3-48EC-8A1F-228A4B77D0DF}" srcOrd="0" destOrd="0" presId="urn:microsoft.com/office/officeart/2011/layout/HexagonRadial#1"/>
    <dgm:cxn modelId="{48D3C880-19AA-49E4-8208-215DBE562A4F}" type="presParOf" srcId="{D439EE25-E072-4DA4-ADCD-4820A33B44BF}" destId="{4A70B961-6C5D-495C-89B9-EF29F3B9E1B0}" srcOrd="4" destOrd="0" presId="urn:microsoft.com/office/officeart/2011/layout/HexagonRadial#1"/>
    <dgm:cxn modelId="{B02691A8-2FAE-4FC6-B7B2-6453EC27B936}" type="presParOf" srcId="{D439EE25-E072-4DA4-ADCD-4820A33B44BF}" destId="{CAEE9C65-1403-4218-B90A-CF462767B62D}" srcOrd="5" destOrd="0" presId="urn:microsoft.com/office/officeart/2011/layout/HexagonRadial#1"/>
    <dgm:cxn modelId="{6CA1CFC1-CC48-4DFB-8C37-B5F558419776}" type="presParOf" srcId="{CAEE9C65-1403-4218-B90A-CF462767B62D}" destId="{665CBE55-0F94-4FE9-9C19-ED7E279D5200}" srcOrd="0" destOrd="0" presId="urn:microsoft.com/office/officeart/2011/layout/HexagonRadial#1"/>
    <dgm:cxn modelId="{DBEE1EF6-458D-4B57-A9A9-10A0DDE2B872}" type="presParOf" srcId="{D439EE25-E072-4DA4-ADCD-4820A33B44BF}" destId="{4BC6063E-447F-435E-A144-AB3C2AC65214}" srcOrd="6" destOrd="0" presId="urn:microsoft.com/office/officeart/2011/layout/HexagonRadial#1"/>
    <dgm:cxn modelId="{849B3A87-9D69-4FFB-8B11-7917FD450131}" type="presParOf" srcId="{D439EE25-E072-4DA4-ADCD-4820A33B44BF}" destId="{EB9CD8B1-8830-4B23-B794-ADCD1476BC1B}" srcOrd="7" destOrd="0" presId="urn:microsoft.com/office/officeart/2011/layout/HexagonRadial#1"/>
    <dgm:cxn modelId="{3B5C222F-F424-4D8F-A950-71AA71070F48}" type="presParOf" srcId="{EB9CD8B1-8830-4B23-B794-ADCD1476BC1B}" destId="{A1A26457-F441-439F-8926-D0F7DC55FCE1}" srcOrd="0" destOrd="0" presId="urn:microsoft.com/office/officeart/2011/layout/HexagonRadial#1"/>
    <dgm:cxn modelId="{F0C36143-5D8D-4793-9196-5C6AA4FBDCE9}" type="presParOf" srcId="{D439EE25-E072-4DA4-ADCD-4820A33B44BF}" destId="{49908233-F10C-4F32-AB76-8173C7D0F960}" srcOrd="8" destOrd="0" presId="urn:microsoft.com/office/officeart/2011/layout/HexagonRadial#1"/>
    <dgm:cxn modelId="{618F2C28-6CF6-4C2E-8251-A8E5F57B91D8}" type="presParOf" srcId="{D439EE25-E072-4DA4-ADCD-4820A33B44BF}" destId="{44970BC7-8432-4A43-AC17-C9CA495FD395}" srcOrd="9" destOrd="0" presId="urn:microsoft.com/office/officeart/2011/layout/HexagonRadial#1"/>
    <dgm:cxn modelId="{00668241-F4BA-48B3-8D28-1F2E6E6334B6}" type="presParOf" srcId="{44970BC7-8432-4A43-AC17-C9CA495FD395}" destId="{B994C1E2-13A7-4969-9626-805D8FD7C447}" srcOrd="0" destOrd="0" presId="urn:microsoft.com/office/officeart/2011/layout/HexagonRadial#1"/>
    <dgm:cxn modelId="{89BD150D-D820-458B-BCA3-41C90069119D}" type="presParOf" srcId="{D439EE25-E072-4DA4-ADCD-4820A33B44BF}" destId="{ED257FA4-D269-4456-B38D-27FA7F19B289}" srcOrd="10" destOrd="0" presId="urn:microsoft.com/office/officeart/2011/layout/HexagonRadial#1"/>
    <dgm:cxn modelId="{687BE191-2D3B-4518-8F3D-096ACB5032A6}" type="presParOf" srcId="{D439EE25-E072-4DA4-ADCD-4820A33B44BF}" destId="{6B2E479E-FD92-43C6-AF3B-AEC27F08BBA2}" srcOrd="11" destOrd="0" presId="urn:microsoft.com/office/officeart/2011/layout/HexagonRadial#1"/>
    <dgm:cxn modelId="{4793C910-3788-4FE8-9887-A60A57818025}" type="presParOf" srcId="{6B2E479E-FD92-43C6-AF3B-AEC27F08BBA2}" destId="{D76F47A6-5F1D-486E-A9E9-00186A0A71DD}" srcOrd="0" destOrd="0" presId="urn:microsoft.com/office/officeart/2011/layout/HexagonRadial#1"/>
    <dgm:cxn modelId="{B275913B-F179-42FA-A2F7-FF8BD38A6E3C}" type="presParOf" srcId="{D439EE25-E072-4DA4-ADCD-4820A33B44BF}" destId="{A1BB5D64-0F6F-4026-87B7-3B0329C4AA8A}" srcOrd="12" destOrd="0" presId="urn:microsoft.com/office/officeart/2011/layout/Hexagon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12E433-4145-46B6-934B-ECA46F733437}">
      <dsp:nvSpPr>
        <dsp:cNvPr id="0" name=""/>
        <dsp:cNvSpPr/>
      </dsp:nvSpPr>
      <dsp:spPr>
        <a:xfrm>
          <a:off x="1339115" y="547266"/>
          <a:ext cx="3657995" cy="3657995"/>
        </a:xfrm>
        <a:prstGeom prst="blockArc">
          <a:avLst>
            <a:gd name="adj1" fmla="val 10800000"/>
            <a:gd name="adj2" fmla="val 16200000"/>
            <a:gd name="adj3" fmla="val 4639"/>
          </a:avLst>
        </a:prstGeom>
        <a:solidFill>
          <a:schemeClr val="accent2">
            <a:hueOff val="7729367"/>
            <a:satOff val="-82653"/>
            <a:lumOff val="2156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39DB31-F047-4A3A-A3BC-03A10B34BD28}">
      <dsp:nvSpPr>
        <dsp:cNvPr id="0" name=""/>
        <dsp:cNvSpPr/>
      </dsp:nvSpPr>
      <dsp:spPr>
        <a:xfrm>
          <a:off x="1339115" y="547266"/>
          <a:ext cx="3657995" cy="3657995"/>
        </a:xfrm>
        <a:prstGeom prst="blockArc">
          <a:avLst>
            <a:gd name="adj1" fmla="val 5400000"/>
            <a:gd name="adj2" fmla="val 10800000"/>
            <a:gd name="adj3" fmla="val 4639"/>
          </a:avLst>
        </a:prstGeom>
        <a:solidFill>
          <a:schemeClr val="accent2">
            <a:hueOff val="5152912"/>
            <a:satOff val="-55102"/>
            <a:lumOff val="1437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7A96502-5FEB-4477-AA24-A65767F49A3B}">
      <dsp:nvSpPr>
        <dsp:cNvPr id="0" name=""/>
        <dsp:cNvSpPr/>
      </dsp:nvSpPr>
      <dsp:spPr>
        <a:xfrm>
          <a:off x="1339115" y="547266"/>
          <a:ext cx="3657995" cy="3657995"/>
        </a:xfrm>
        <a:prstGeom prst="blockArc">
          <a:avLst>
            <a:gd name="adj1" fmla="val 0"/>
            <a:gd name="adj2" fmla="val 5400000"/>
            <a:gd name="adj3" fmla="val 4639"/>
          </a:avLst>
        </a:prstGeom>
        <a:solidFill>
          <a:schemeClr val="accent2">
            <a:hueOff val="2576456"/>
            <a:satOff val="-27551"/>
            <a:lumOff val="719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BDDC37-996C-4D8A-AF08-010338EE6077}">
      <dsp:nvSpPr>
        <dsp:cNvPr id="0" name=""/>
        <dsp:cNvSpPr/>
      </dsp:nvSpPr>
      <dsp:spPr>
        <a:xfrm>
          <a:off x="1339115" y="547266"/>
          <a:ext cx="3657995" cy="3657995"/>
        </a:xfrm>
        <a:prstGeom prst="blockArc">
          <a:avLst>
            <a:gd name="adj1" fmla="val 16200000"/>
            <a:gd name="adj2" fmla="val 0"/>
            <a:gd name="adj3" fmla="val 463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49A551-C1BD-4972-98CA-FF819E893600}">
      <dsp:nvSpPr>
        <dsp:cNvPr id="0" name=""/>
        <dsp:cNvSpPr/>
      </dsp:nvSpPr>
      <dsp:spPr>
        <a:xfrm>
          <a:off x="2160002" y="1368152"/>
          <a:ext cx="2016222" cy="2016222"/>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solidFill>
                <a:schemeClr val="tx1"/>
              </a:solidFill>
            </a:rPr>
            <a:t>Sosyalleşme</a:t>
          </a:r>
          <a:endParaRPr lang="tr-TR" sz="1700" b="1" kern="1200" dirty="0">
            <a:solidFill>
              <a:schemeClr val="tx1"/>
            </a:solidFill>
          </a:endParaRPr>
        </a:p>
      </dsp:txBody>
      <dsp:txXfrm>
        <a:off x="2160002" y="1368152"/>
        <a:ext cx="2016222" cy="2016222"/>
      </dsp:txXfrm>
    </dsp:sp>
    <dsp:sp modelId="{4657FC2C-386A-4B57-8624-DA97771CB2C7}">
      <dsp:nvSpPr>
        <dsp:cNvPr id="0" name=""/>
        <dsp:cNvSpPr/>
      </dsp:nvSpPr>
      <dsp:spPr>
        <a:xfrm>
          <a:off x="2578899" y="475"/>
          <a:ext cx="1178427" cy="1178427"/>
        </a:xfrm>
        <a:prstGeom prst="ellipse">
          <a:avLst/>
        </a:prstGeom>
        <a:solidFill>
          <a:schemeClr val="accent2">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rPr>
            <a:t>Başarma çabası</a:t>
          </a:r>
          <a:endParaRPr lang="tr-TR" sz="1800" kern="1200" dirty="0">
            <a:solidFill>
              <a:schemeClr val="tx1"/>
            </a:solidFill>
          </a:endParaRPr>
        </a:p>
      </dsp:txBody>
      <dsp:txXfrm>
        <a:off x="2578899" y="475"/>
        <a:ext cx="1178427" cy="1178427"/>
      </dsp:txXfrm>
    </dsp:sp>
    <dsp:sp modelId="{69A692BC-8F2F-4A22-8BB3-AAB824007339}">
      <dsp:nvSpPr>
        <dsp:cNvPr id="0" name=""/>
        <dsp:cNvSpPr/>
      </dsp:nvSpPr>
      <dsp:spPr>
        <a:xfrm>
          <a:off x="4220981" y="1584177"/>
          <a:ext cx="1467413" cy="1584172"/>
        </a:xfrm>
        <a:prstGeom prst="ellipse">
          <a:avLst/>
        </a:prstGeom>
        <a:solidFill>
          <a:schemeClr val="accent2">
            <a:hueOff val="2576456"/>
            <a:satOff val="-27551"/>
            <a:lumOff val="719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rPr>
            <a:t>Tanımadığı insanlar</a:t>
          </a:r>
          <a:endParaRPr lang="tr-TR" sz="1800" kern="1200" dirty="0">
            <a:solidFill>
              <a:schemeClr val="tx1"/>
            </a:solidFill>
          </a:endParaRPr>
        </a:p>
      </dsp:txBody>
      <dsp:txXfrm>
        <a:off x="4220981" y="1584177"/>
        <a:ext cx="1467413" cy="1584172"/>
      </dsp:txXfrm>
    </dsp:sp>
    <dsp:sp modelId="{4043D3F1-A187-472D-9E58-F9EC800A69E3}">
      <dsp:nvSpPr>
        <dsp:cNvPr id="0" name=""/>
        <dsp:cNvSpPr/>
      </dsp:nvSpPr>
      <dsp:spPr>
        <a:xfrm>
          <a:off x="2578899" y="3573624"/>
          <a:ext cx="1178427" cy="1178427"/>
        </a:xfrm>
        <a:prstGeom prst="ellipse">
          <a:avLst/>
        </a:prstGeom>
        <a:solidFill>
          <a:schemeClr val="accent2">
            <a:hueOff val="5152912"/>
            <a:satOff val="-55102"/>
            <a:lumOff val="1437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rPr>
            <a:t>Kurallar</a:t>
          </a:r>
          <a:endParaRPr lang="tr-TR" sz="1800" kern="1200" dirty="0">
            <a:solidFill>
              <a:schemeClr val="tx1"/>
            </a:solidFill>
          </a:endParaRPr>
        </a:p>
      </dsp:txBody>
      <dsp:txXfrm>
        <a:off x="2578899" y="3573624"/>
        <a:ext cx="1178427" cy="1178427"/>
      </dsp:txXfrm>
    </dsp:sp>
    <dsp:sp modelId="{5AC79694-7198-4B3A-9F38-CAA2ED64BA9B}">
      <dsp:nvSpPr>
        <dsp:cNvPr id="0" name=""/>
        <dsp:cNvSpPr/>
      </dsp:nvSpPr>
      <dsp:spPr>
        <a:xfrm>
          <a:off x="792325" y="1787050"/>
          <a:ext cx="1178427" cy="1178427"/>
        </a:xfrm>
        <a:prstGeom prst="ellipse">
          <a:avLst/>
        </a:prstGeom>
        <a:solidFill>
          <a:schemeClr val="accent2">
            <a:hueOff val="7729367"/>
            <a:satOff val="-82653"/>
            <a:lumOff val="2156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rPr>
            <a:t>Yeni roller</a:t>
          </a:r>
          <a:endParaRPr lang="tr-TR" sz="1800" kern="1200" dirty="0">
            <a:solidFill>
              <a:schemeClr val="tx1"/>
            </a:solidFill>
          </a:endParaRPr>
        </a:p>
      </dsp:txBody>
      <dsp:txXfrm>
        <a:off x="792325" y="1787050"/>
        <a:ext cx="1178427" cy="117842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756BEC-80FD-4740-9C8F-FF065F860F68}">
      <dsp:nvSpPr>
        <dsp:cNvPr id="0" name=""/>
        <dsp:cNvSpPr/>
      </dsp:nvSpPr>
      <dsp:spPr>
        <a:xfrm>
          <a:off x="3277532" y="1533165"/>
          <a:ext cx="1948720" cy="1685721"/>
        </a:xfrm>
        <a:prstGeom prst="hexagon">
          <a:avLst>
            <a:gd name="adj" fmla="val 28570"/>
            <a:gd name="vf" fmla="val 11547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solidFill>
                <a:schemeClr val="tx1"/>
              </a:solidFill>
            </a:rPr>
            <a:t>ÇOCUK &amp; </a:t>
          </a:r>
        </a:p>
        <a:p>
          <a:pPr lvl="0" algn="ctr" defTabSz="1066800">
            <a:lnSpc>
              <a:spcPct val="90000"/>
            </a:lnSpc>
            <a:spcBef>
              <a:spcPct val="0"/>
            </a:spcBef>
            <a:spcAft>
              <a:spcPct val="35000"/>
            </a:spcAft>
          </a:pPr>
          <a:r>
            <a:rPr lang="tr-TR" sz="2400" b="1" kern="1200" dirty="0" smtClean="0">
              <a:solidFill>
                <a:schemeClr val="tx1"/>
              </a:solidFill>
            </a:rPr>
            <a:t>AİLE</a:t>
          </a:r>
          <a:endParaRPr lang="tr-TR" sz="2400" b="1" kern="1200" dirty="0">
            <a:solidFill>
              <a:schemeClr val="tx1"/>
            </a:solidFill>
          </a:endParaRPr>
        </a:p>
      </dsp:txBody>
      <dsp:txXfrm>
        <a:off x="3277532" y="1533165"/>
        <a:ext cx="1948720" cy="1685721"/>
      </dsp:txXfrm>
    </dsp:sp>
    <dsp:sp modelId="{D866C985-F4B3-48EC-8A1F-228A4B77D0DF}">
      <dsp:nvSpPr>
        <dsp:cNvPr id="0" name=""/>
        <dsp:cNvSpPr/>
      </dsp:nvSpPr>
      <dsp:spPr>
        <a:xfrm>
          <a:off x="4497805" y="726661"/>
          <a:ext cx="735246" cy="633511"/>
        </a:xfrm>
        <a:prstGeom prst="hexagon">
          <a:avLst>
            <a:gd name="adj" fmla="val 28900"/>
            <a:gd name="vf" fmla="val 115470"/>
          </a:avLst>
        </a:prstGeom>
        <a:solidFill>
          <a:schemeClr val="accent2">
            <a:tint val="40000"/>
            <a:hueOff val="0"/>
            <a:satOff val="0"/>
            <a:lumOff val="0"/>
            <a:alphaOff val="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58CA4108-C052-4614-9F82-991BB9720718}">
      <dsp:nvSpPr>
        <dsp:cNvPr id="0" name=""/>
        <dsp:cNvSpPr/>
      </dsp:nvSpPr>
      <dsp:spPr>
        <a:xfrm>
          <a:off x="3457037" y="0"/>
          <a:ext cx="1596962" cy="1381559"/>
        </a:xfrm>
        <a:prstGeom prst="hexagon">
          <a:avLst>
            <a:gd name="adj" fmla="val 28570"/>
            <a:gd name="vf" fmla="val 115470"/>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rPr>
            <a:t>umut</a:t>
          </a:r>
          <a:endParaRPr lang="tr-TR" sz="2000" kern="1200" dirty="0">
            <a:solidFill>
              <a:schemeClr val="tx1"/>
            </a:solidFill>
          </a:endParaRPr>
        </a:p>
      </dsp:txBody>
      <dsp:txXfrm>
        <a:off x="3457037" y="0"/>
        <a:ext cx="1596962" cy="1381559"/>
      </dsp:txXfrm>
    </dsp:sp>
    <dsp:sp modelId="{665CBE55-0F94-4FE9-9C19-ED7E279D5200}">
      <dsp:nvSpPr>
        <dsp:cNvPr id="0" name=""/>
        <dsp:cNvSpPr/>
      </dsp:nvSpPr>
      <dsp:spPr>
        <a:xfrm>
          <a:off x="5355895" y="1910991"/>
          <a:ext cx="735246" cy="633511"/>
        </a:xfrm>
        <a:prstGeom prst="hexagon">
          <a:avLst>
            <a:gd name="adj" fmla="val 28900"/>
            <a:gd name="vf" fmla="val 115470"/>
          </a:avLst>
        </a:prstGeom>
        <a:solidFill>
          <a:schemeClr val="accent2">
            <a:tint val="40000"/>
            <a:hueOff val="0"/>
            <a:satOff val="0"/>
            <a:lumOff val="0"/>
            <a:alphaOff val="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4A70B961-6C5D-495C-89B9-EF29F3B9E1B0}">
      <dsp:nvSpPr>
        <dsp:cNvPr id="0" name=""/>
        <dsp:cNvSpPr/>
      </dsp:nvSpPr>
      <dsp:spPr>
        <a:xfrm>
          <a:off x="4921637" y="849752"/>
          <a:ext cx="1596962" cy="1381559"/>
        </a:xfrm>
        <a:prstGeom prst="hexagon">
          <a:avLst>
            <a:gd name="adj" fmla="val 28570"/>
            <a:gd name="vf" fmla="val 11547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rPr>
            <a:t>heyecan</a:t>
          </a:r>
          <a:endParaRPr lang="tr-TR" sz="2000" kern="1200" dirty="0">
            <a:solidFill>
              <a:schemeClr val="tx1"/>
            </a:solidFill>
          </a:endParaRPr>
        </a:p>
      </dsp:txBody>
      <dsp:txXfrm>
        <a:off x="4921637" y="849752"/>
        <a:ext cx="1596962" cy="1381559"/>
      </dsp:txXfrm>
    </dsp:sp>
    <dsp:sp modelId="{A1A26457-F441-439F-8926-D0F7DC55FCE1}">
      <dsp:nvSpPr>
        <dsp:cNvPr id="0" name=""/>
        <dsp:cNvSpPr/>
      </dsp:nvSpPr>
      <dsp:spPr>
        <a:xfrm>
          <a:off x="4759810" y="3247877"/>
          <a:ext cx="735246" cy="633511"/>
        </a:xfrm>
        <a:prstGeom prst="hexagon">
          <a:avLst>
            <a:gd name="adj" fmla="val 28900"/>
            <a:gd name="vf" fmla="val 115470"/>
          </a:avLst>
        </a:prstGeom>
        <a:solidFill>
          <a:schemeClr val="accent2">
            <a:tint val="40000"/>
            <a:hueOff val="0"/>
            <a:satOff val="0"/>
            <a:lumOff val="0"/>
            <a:alphaOff val="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4BC6063E-447F-435E-A144-AB3C2AC65214}">
      <dsp:nvSpPr>
        <dsp:cNvPr id="0" name=""/>
        <dsp:cNvSpPr/>
      </dsp:nvSpPr>
      <dsp:spPr>
        <a:xfrm>
          <a:off x="4921637" y="2520265"/>
          <a:ext cx="1596962" cy="1381559"/>
        </a:xfrm>
        <a:prstGeom prst="hexagon">
          <a:avLst>
            <a:gd name="adj" fmla="val 28570"/>
            <a:gd name="vf" fmla="val 115470"/>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rPr>
            <a:t>korku</a:t>
          </a:r>
          <a:endParaRPr lang="tr-TR" sz="2000" kern="1200" dirty="0">
            <a:solidFill>
              <a:schemeClr val="tx1"/>
            </a:solidFill>
          </a:endParaRPr>
        </a:p>
      </dsp:txBody>
      <dsp:txXfrm>
        <a:off x="4921637" y="2520265"/>
        <a:ext cx="1596962" cy="1381559"/>
      </dsp:txXfrm>
    </dsp:sp>
    <dsp:sp modelId="{B994C1E2-13A7-4969-9626-805D8FD7C447}">
      <dsp:nvSpPr>
        <dsp:cNvPr id="0" name=""/>
        <dsp:cNvSpPr/>
      </dsp:nvSpPr>
      <dsp:spPr>
        <a:xfrm>
          <a:off x="3281158" y="3386651"/>
          <a:ext cx="735246" cy="633511"/>
        </a:xfrm>
        <a:prstGeom prst="hexagon">
          <a:avLst>
            <a:gd name="adj" fmla="val 28900"/>
            <a:gd name="vf" fmla="val 115470"/>
          </a:avLst>
        </a:prstGeom>
        <a:solidFill>
          <a:schemeClr val="accent2">
            <a:tint val="40000"/>
            <a:hueOff val="0"/>
            <a:satOff val="0"/>
            <a:lumOff val="0"/>
            <a:alphaOff val="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49908233-F10C-4F32-AB76-8173C7D0F960}">
      <dsp:nvSpPr>
        <dsp:cNvPr id="0" name=""/>
        <dsp:cNvSpPr/>
      </dsp:nvSpPr>
      <dsp:spPr>
        <a:xfrm>
          <a:off x="3457037" y="3370968"/>
          <a:ext cx="1596962" cy="1381559"/>
        </a:xfrm>
        <a:prstGeom prst="hexagon">
          <a:avLst>
            <a:gd name="adj" fmla="val 28570"/>
            <a:gd name="vf" fmla="val 115470"/>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rPr>
            <a:t>gözyaşı</a:t>
          </a:r>
          <a:endParaRPr lang="tr-TR" sz="2000" kern="1200" dirty="0">
            <a:solidFill>
              <a:schemeClr val="tx1"/>
            </a:solidFill>
          </a:endParaRPr>
        </a:p>
      </dsp:txBody>
      <dsp:txXfrm>
        <a:off x="3457037" y="3370968"/>
        <a:ext cx="1596962" cy="1381559"/>
      </dsp:txXfrm>
    </dsp:sp>
    <dsp:sp modelId="{D76F47A6-5F1D-486E-A9E9-00186A0A71DD}">
      <dsp:nvSpPr>
        <dsp:cNvPr id="0" name=""/>
        <dsp:cNvSpPr/>
      </dsp:nvSpPr>
      <dsp:spPr>
        <a:xfrm>
          <a:off x="2409016" y="2202796"/>
          <a:ext cx="735246" cy="633511"/>
        </a:xfrm>
        <a:prstGeom prst="hexagon">
          <a:avLst>
            <a:gd name="adj" fmla="val 28900"/>
            <a:gd name="vf" fmla="val 115470"/>
          </a:avLst>
        </a:prstGeom>
        <a:solidFill>
          <a:schemeClr val="accent2">
            <a:tint val="40000"/>
            <a:hueOff val="0"/>
            <a:satOff val="0"/>
            <a:lumOff val="0"/>
            <a:alphaOff val="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ED257FA4-D269-4456-B38D-27FA7F19B289}">
      <dsp:nvSpPr>
        <dsp:cNvPr id="0" name=""/>
        <dsp:cNvSpPr/>
      </dsp:nvSpPr>
      <dsp:spPr>
        <a:xfrm>
          <a:off x="1985638" y="2521216"/>
          <a:ext cx="1596962" cy="1381559"/>
        </a:xfrm>
        <a:prstGeom prst="hexagon">
          <a:avLst>
            <a:gd name="adj" fmla="val 28570"/>
            <a:gd name="vf" fmla="val 115470"/>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rPr>
            <a:t>mutluluk</a:t>
          </a:r>
          <a:endParaRPr lang="tr-TR" sz="2000" kern="1200" dirty="0">
            <a:solidFill>
              <a:schemeClr val="tx1"/>
            </a:solidFill>
          </a:endParaRPr>
        </a:p>
      </dsp:txBody>
      <dsp:txXfrm>
        <a:off x="1985638" y="2521216"/>
        <a:ext cx="1596962" cy="1381559"/>
      </dsp:txXfrm>
    </dsp:sp>
    <dsp:sp modelId="{A1BB5D64-0F6F-4026-87B7-3B0329C4AA8A}">
      <dsp:nvSpPr>
        <dsp:cNvPr id="0" name=""/>
        <dsp:cNvSpPr/>
      </dsp:nvSpPr>
      <dsp:spPr>
        <a:xfrm>
          <a:off x="1985638" y="847850"/>
          <a:ext cx="1596962" cy="1381559"/>
        </a:xfrm>
        <a:prstGeom prst="hexagon">
          <a:avLst>
            <a:gd name="adj" fmla="val 28570"/>
            <a:gd name="vf" fmla="val 115470"/>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rPr>
            <a:t>tedirginlik</a:t>
          </a:r>
          <a:endParaRPr lang="tr-TR" sz="2000" kern="1200" dirty="0">
            <a:solidFill>
              <a:schemeClr val="tx1"/>
            </a:solidFill>
          </a:endParaRPr>
        </a:p>
      </dsp:txBody>
      <dsp:txXfrm>
        <a:off x="1985638" y="847850"/>
        <a:ext cx="1596962" cy="138155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1">
  <dgm:title val="Altıgen Radyal"/>
  <dgm:desc val="Merkezi bir fikir veya tema ile ilgili sıralı bir işlemi göstermek için kullanın. Altı 2. Düzey şekil ile sınırlıdır. Az miktarda metinle daha çok işe yarar. Kullanılmayan metin görünmez, ancak düzenler arasında geçiş yapmanız durumunda yerinde kalır."/>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EB9590-B8A6-449E-B9B3-2D6251B9347F}" type="datetimeFigureOut">
              <a:rPr lang="tr-TR" smtClean="0"/>
              <a:pPr/>
              <a:t>23.10.2019</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3E4F2C-0F0D-4C0D-B088-E50262C2C7A2}"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C5F171-3A4E-4EC9-8237-B0DE069FC293}" type="datetimeFigureOut">
              <a:rPr lang="tr-TR" smtClean="0"/>
              <a:pPr/>
              <a:t>23.10.2019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61DDB2-6BEE-4C4A-AE5E-9D95BA8E432B}"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C61DDB2-6BEE-4C4A-AE5E-9D95BA8E432B}" type="slidenum">
              <a:rPr lang="tr-TR" smtClean="0"/>
              <a:pPr/>
              <a:t>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C61DDB2-6BEE-4C4A-AE5E-9D95BA8E432B}" type="slidenum">
              <a:rPr lang="tr-TR" smtClean="0"/>
              <a:pPr/>
              <a:t>14</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Alt Başlık"/>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23.10.2019</a:t>
            </a:fld>
            <a:endParaRPr lang="tr-TR"/>
          </a:p>
        </p:txBody>
      </p:sp>
      <p:sp>
        <p:nvSpPr>
          <p:cNvPr id="17" name="16 Altbilgi Yer Tutucusu"/>
          <p:cNvSpPr>
            <a:spLocks noGrp="1"/>
          </p:cNvSpPr>
          <p:nvPr>
            <p:ph type="ftr" sz="quarter" idx="11"/>
          </p:nvPr>
        </p:nvSpPr>
        <p:spPr/>
        <p:txBody>
          <a:bodyPr/>
          <a:lstStyle/>
          <a:p>
            <a:endParaRPr lang="tr-TR"/>
          </a:p>
        </p:txBody>
      </p:sp>
      <p:sp>
        <p:nvSpPr>
          <p:cNvPr id="7" name="6 Düz Bağlayıcı"/>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8" name="7 Başlık"/>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Düz Bağlayıcı"/>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Oval"/>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6915912" y="3009901"/>
            <a:ext cx="457200" cy="441325"/>
          </a:xfrm>
        </p:spPr>
        <p:txBody>
          <a:bodyPr/>
          <a:lstStyle/>
          <a:p>
            <a:fld id="{B1DEFA8C-F947-479F-BE07-76B6B3F80BF1}" type="slidenum">
              <a:rPr lang="tr-TR" smtClean="0"/>
              <a:pPr/>
              <a:t>‹#›</a:t>
            </a:fld>
            <a:endParaRPr lang="tr-TR"/>
          </a:p>
        </p:txBody>
      </p:sp>
      <p:sp>
        <p:nvSpPr>
          <p:cNvPr id="3" name="2 Dikey Metin Yer Tutucusu"/>
          <p:cNvSpPr>
            <a:spLocks noGrp="1"/>
          </p:cNvSpPr>
          <p:nvPr>
            <p:ph type="body" orient="vert" idx="1"/>
          </p:nvPr>
        </p:nvSpPr>
        <p:spPr>
          <a:xfrm>
            <a:off x="304800" y="304800"/>
            <a:ext cx="65532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23.10.2019</a:t>
            </a:fld>
            <a:endParaRPr lang="tr-TR"/>
          </a:p>
        </p:txBody>
      </p:sp>
      <p:sp>
        <p:nvSpPr>
          <p:cNvPr id="5" name="4 Altbilgi Yer Tutucusu"/>
          <p:cNvSpPr>
            <a:spLocks noGrp="1"/>
          </p:cNvSpPr>
          <p:nvPr>
            <p:ph type="ftr" sz="quarter" idx="11"/>
          </p:nvPr>
        </p:nvSpPr>
        <p:spPr/>
        <p:txBody>
          <a:bodyPr/>
          <a:lstStyle/>
          <a:p>
            <a:endParaRPr lang="tr-TR"/>
          </a:p>
        </p:txBody>
      </p:sp>
      <p:sp>
        <p:nvSpPr>
          <p:cNvPr id="2" name="1 Dikey Başlık"/>
          <p:cNvSpPr>
            <a:spLocks noGrp="1"/>
          </p:cNvSpPr>
          <p:nvPr>
            <p:ph type="title" orient="vert"/>
          </p:nvPr>
        </p:nvSpPr>
        <p:spPr>
          <a:xfrm>
            <a:off x="7391400" y="304801"/>
            <a:ext cx="14478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4361688" y="1026372"/>
            <a:ext cx="457200" cy="441325"/>
          </a:xfrm>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301752" y="1527048"/>
            <a:ext cx="850392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12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Altbilgi Yer Tutucusu"/>
          <p:cNvSpPr>
            <a:spLocks noGrp="1"/>
          </p:cNvSpPr>
          <p:nvPr>
            <p:ph type="ftr" sz="quarter" idx="11"/>
          </p:nvPr>
        </p:nvSpPr>
        <p:spPr/>
        <p:txBody>
          <a:bodyPr/>
          <a:lstStyle/>
          <a:p>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23.10.2019</a:t>
            </a:fld>
            <a:endParaRPr lang="tr-TR"/>
          </a:p>
        </p:txBody>
      </p:sp>
      <p:sp>
        <p:nvSpPr>
          <p:cNvPr id="8" name="7 Düz Bağlayıcı"/>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2" name="1 Başlık"/>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1752" y="228600"/>
            <a:ext cx="8534400" cy="758952"/>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a:xfrm>
            <a:off x="5791200" y="6409944"/>
            <a:ext cx="3044952" cy="365760"/>
          </a:xfrm>
        </p:spPr>
        <p:txBody>
          <a:bodyPr/>
          <a:lstStyle/>
          <a:p>
            <a:fld id="{D9F75050-0E15-4C5B-92B0-66D068882F1F}" type="datetimeFigureOut">
              <a:rPr lang="tr-TR" smtClean="0"/>
              <a:pPr/>
              <a:t>23.10.2019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İçerik Yer Tutucusu"/>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İçerik Yer Tutucusu"/>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Dikdörtgen"/>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23.10.2019</a:t>
            </a:fld>
            <a:endParaRPr lang="tr-TR"/>
          </a:p>
        </p:txBody>
      </p:sp>
      <p:sp>
        <p:nvSpPr>
          <p:cNvPr id="8" name="7 Altbilgi Yer Tutucusu"/>
          <p:cNvSpPr>
            <a:spLocks noGrp="1"/>
          </p:cNvSpPr>
          <p:nvPr>
            <p:ph type="ftr" sz="quarter" idx="11"/>
          </p:nvPr>
        </p:nvSpPr>
        <p:spPr>
          <a:xfrm>
            <a:off x="304800" y="6409944"/>
            <a:ext cx="3581400" cy="365760"/>
          </a:xfrm>
        </p:spPr>
        <p:txBody>
          <a:bodyPr/>
          <a:lstStyle/>
          <a:p>
            <a:endParaRPr lang="tr-TR"/>
          </a:p>
        </p:txBody>
      </p:sp>
      <p:sp>
        <p:nvSpPr>
          <p:cNvPr id="15" name="14 Düz Bağlayıcı"/>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İçerik Yer Tutucusu"/>
          <p:cNvSpPr>
            <a:spLocks noGrp="1"/>
          </p:cNvSpPr>
          <p:nvPr>
            <p:ph sz="quarter" idx="2"/>
          </p:nvPr>
        </p:nvSpPr>
        <p:spPr>
          <a:xfrm>
            <a:off x="301752" y="2471383"/>
            <a:ext cx="4041648"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İçerik Yer Tutucusu"/>
          <p:cNvSpPr>
            <a:spLocks noGrp="1"/>
          </p:cNvSpPr>
          <p:nvPr>
            <p:ph sz="quarter" idx="4"/>
          </p:nvPr>
        </p:nvSpPr>
        <p:spPr>
          <a:xfrm>
            <a:off x="4800600" y="2471383"/>
            <a:ext cx="40386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Slayt Numarası Yer Tutucusu"/>
          <p:cNvSpPr>
            <a:spLocks noGrp="1"/>
          </p:cNvSpPr>
          <p:nvPr>
            <p:ph type="sldNum" sz="quarter" idx="12"/>
          </p:nvPr>
        </p:nvSpPr>
        <p:spPr>
          <a:xfrm>
            <a:off x="4343400" y="1042416"/>
            <a:ext cx="457200" cy="441325"/>
          </a:xfrm>
        </p:spPr>
        <p:txBody>
          <a:bodyPr/>
          <a:lstStyle>
            <a:lvl1pPr algn="ctr">
              <a:defRPr/>
            </a:lvl1pPr>
          </a:lstStyle>
          <a:p>
            <a:fld id="{B1DEFA8C-F947-479F-BE07-76B6B3F80BF1}" type="slidenum">
              <a:rPr lang="tr-TR" smtClean="0"/>
              <a:pPr/>
              <a:t>‹#›</a:t>
            </a:fld>
            <a:endParaRPr lang="tr-TR"/>
          </a:p>
        </p:txBody>
      </p:sp>
      <p:sp>
        <p:nvSpPr>
          <p:cNvPr id="23" name="22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23.10.2019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a:xfrm>
            <a:off x="4343400" y="1036020"/>
            <a:ext cx="457200" cy="441325"/>
          </a:xfrm>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Dikdörtgen"/>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Veri Yer Tutucusu"/>
          <p:cNvSpPr>
            <a:spLocks noGrp="1"/>
          </p:cNvSpPr>
          <p:nvPr>
            <p:ph type="dt" sz="half" idx="10"/>
          </p:nvPr>
        </p:nvSpPr>
        <p:spPr/>
        <p:txBody>
          <a:bodyPr/>
          <a:lstStyle/>
          <a:p>
            <a:fld id="{D9F75050-0E15-4C5B-92B0-66D068882F1F}" type="datetimeFigureOut">
              <a:rPr lang="tr-TR" smtClean="0"/>
              <a:pPr/>
              <a:t>23.10.2019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4267200" y="6324600"/>
            <a:ext cx="609600" cy="441324"/>
          </a:xfrm>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18 Dikdörtgen"/>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İçerik Yer Tutucusu"/>
          <p:cNvSpPr>
            <a:spLocks noGrp="1"/>
          </p:cNvSpPr>
          <p:nvPr>
            <p:ph sz="quarter" idx="1"/>
          </p:nvPr>
        </p:nvSpPr>
        <p:spPr>
          <a:xfrm>
            <a:off x="3124200" y="685800"/>
            <a:ext cx="56388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1DEFA8C-F947-479F-BE07-76B6B3F80BF1}" type="slidenum">
              <a:rPr lang="tr-TR" smtClean="0"/>
              <a:pPr/>
              <a:t>‹#›</a:t>
            </a:fld>
            <a:endParaRPr lang="tr-TR"/>
          </a:p>
        </p:txBody>
      </p:sp>
      <p:sp>
        <p:nvSpPr>
          <p:cNvPr id="21" name="20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23.10.2019</a:t>
            </a:fld>
            <a:endParaRPr lang="tr-TR"/>
          </a:p>
        </p:txBody>
      </p:sp>
      <p:sp>
        <p:nvSpPr>
          <p:cNvPr id="6" name="5 Altbilgi Yer Tutucusu"/>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20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Dikdörtgen"/>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000375" y="609600"/>
            <a:ext cx="58674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21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a:xfrm>
            <a:off x="5788152" y="6404984"/>
            <a:ext cx="3044952" cy="365760"/>
          </a:xfrm>
        </p:spPr>
        <p:txBody>
          <a:bodyPr/>
          <a:lstStyle/>
          <a:p>
            <a:fld id="{D9F75050-0E15-4C5B-92B0-66D068882F1F}" type="datetimeFigureOut">
              <a:rPr lang="tr-TR" smtClean="0"/>
              <a:pPr/>
              <a:t>23.10.2019</a:t>
            </a:fld>
            <a:endParaRPr lang="tr-TR"/>
          </a:p>
        </p:txBody>
      </p:sp>
      <p:sp>
        <p:nvSpPr>
          <p:cNvPr id="6" name="5 Altbilgi Yer Tutucusu"/>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Veri Yer Tutucusu"/>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9F75050-0E15-4C5B-92B0-66D068882F1F}" type="datetimeFigureOut">
              <a:rPr lang="tr-TR" smtClean="0"/>
              <a:pPr/>
              <a:t>23.10.2019</a:t>
            </a:fld>
            <a:endParaRPr lang="tr-TR"/>
          </a:p>
        </p:txBody>
      </p:sp>
      <p:sp>
        <p:nvSpPr>
          <p:cNvPr id="3" name="2 Altbilgi Yer Tutucusu"/>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Düz Bağlayıcı"/>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1DEFA8C-F947-479F-BE07-76B6B3F80BF1}" type="slidenum">
              <a:rPr lang="tr-TR" smtClean="0"/>
              <a:pPr/>
              <a:t>‹#›</a:t>
            </a:fld>
            <a:endParaRPr lang="tr-TR"/>
          </a:p>
        </p:txBody>
      </p:sp>
      <p:sp>
        <p:nvSpPr>
          <p:cNvPr id="22" name="21 Başlık Yer Tutucusu"/>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3100" dirty="0" smtClean="0"/>
              <a:t>Simav Rehberlik ve Araştırma Merkezi</a:t>
            </a:r>
            <a:r>
              <a:rPr lang="tr-TR" dirty="0" smtClean="0"/>
              <a:t/>
            </a:r>
            <a:br>
              <a:rPr lang="tr-TR" dirty="0" smtClean="0"/>
            </a:br>
            <a:r>
              <a:rPr lang="tr-TR" dirty="0" smtClean="0"/>
              <a:t>Çevre </a:t>
            </a:r>
            <a:r>
              <a:rPr lang="tr-TR" dirty="0" smtClean="0"/>
              <a:t>ve Uyum</a:t>
            </a:r>
            <a:endParaRPr lang="tr-TR" dirty="0"/>
          </a:p>
        </p:txBody>
      </p:sp>
      <p:pic>
        <p:nvPicPr>
          <p:cNvPr id="4" name="3 Resim" descr="konu_1400324049_3.jpg"/>
          <p:cNvPicPr>
            <a:picLocks noChangeAspect="1"/>
          </p:cNvPicPr>
          <p:nvPr/>
        </p:nvPicPr>
        <p:blipFill>
          <a:blip r:embed="rId2" cstate="print"/>
          <a:stretch>
            <a:fillRect/>
          </a:stretch>
        </p:blipFill>
        <p:spPr>
          <a:xfrm>
            <a:off x="1115616" y="2780928"/>
            <a:ext cx="6840760" cy="3286125"/>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Okul/Yurt Yaşantısının İlk günü</a:t>
            </a:r>
            <a:endParaRPr lang="tr-TR" dirty="0"/>
          </a:p>
        </p:txBody>
      </p:sp>
      <p:graphicFrame>
        <p:nvGraphicFramePr>
          <p:cNvPr id="4" name="İçerik Yer Tutucusu 6"/>
          <p:cNvGraphicFramePr>
            <a:graphicFrameLocks noGrp="1"/>
          </p:cNvGraphicFramePr>
          <p:nvPr>
            <p:ph sz="quarter" idx="1"/>
            <p:extLst>
              <p:ext uri="{D42A27DB-BD31-4B8C-83A1-F6EECF244321}">
                <p14:modId xmlns="" xmlns:p14="http://schemas.microsoft.com/office/powerpoint/2010/main" val="3816933977"/>
              </p:ext>
            </p:extLst>
          </p:nvPr>
        </p:nvGraphicFramePr>
        <p:xfrm>
          <a:off x="251520" y="1628800"/>
          <a:ext cx="8504238"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ctr"/>
            <a:r>
              <a:rPr lang="tr-TR" dirty="0" smtClean="0"/>
              <a:t>Özellikle ilk günlerde duygular çok yoğun yaşanabilir. Karamsarlık, kaygı, takıntılı düşünceler, hatta bedensel rahatsızlıklar yaşanabilir</a:t>
            </a:r>
            <a:r>
              <a:rPr lang="tr-TR" i="1" dirty="0" smtClean="0">
                <a:solidFill>
                  <a:srgbClr val="FF0000"/>
                </a:solidFill>
                <a:effectLst>
                  <a:outerShdw blurRad="38100" dist="38100" dir="2700000" algn="tl">
                    <a:srgbClr val="000000">
                      <a:alpha val="43137"/>
                    </a:srgbClr>
                  </a:outerShdw>
                </a:effectLst>
              </a:rPr>
              <a:t>. </a:t>
            </a:r>
            <a:r>
              <a:rPr lang="tr-TR" sz="3200" i="1" dirty="0" smtClean="0">
                <a:solidFill>
                  <a:srgbClr val="FF0000"/>
                </a:solidFill>
                <a:effectLst>
                  <a:outerShdw blurRad="38100" dist="38100" dir="2700000" algn="tl">
                    <a:srgbClr val="000000">
                      <a:alpha val="43137"/>
                    </a:srgbClr>
                  </a:outerShdw>
                </a:effectLst>
              </a:rPr>
              <a:t>Bu geçici bir dönemdir</a:t>
            </a:r>
            <a:r>
              <a:rPr lang="tr-TR" dirty="0" smtClean="0"/>
              <a:t>. İlk aylardan sonra, özellikle de ilk dönemin sonuna doğru çoğunlukla geçer. Bu en zorlu dönemde iki noktayı unutmamakta yarar vardır: </a:t>
            </a:r>
          </a:p>
          <a:p>
            <a:pPr algn="ctr"/>
            <a:r>
              <a:rPr lang="tr-TR" b="1" dirty="0" smtClean="0"/>
              <a:t>“Bunu tek hisseden siz değilsiniz.” ve “Zorlanıyor olmak yetersiz olduğunuzu, baş edemeyeceğinizi göstermez.”</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Uyum Sağlamada Rol Oynayan Etkenler</a:t>
            </a:r>
            <a:endParaRPr lang="tr-TR" dirty="0"/>
          </a:p>
        </p:txBody>
      </p:sp>
      <p:sp>
        <p:nvSpPr>
          <p:cNvPr id="3" name="2 İçerik Yer Tutucusu"/>
          <p:cNvSpPr>
            <a:spLocks noGrp="1"/>
          </p:cNvSpPr>
          <p:nvPr>
            <p:ph sz="quarter" idx="1"/>
          </p:nvPr>
        </p:nvSpPr>
        <p:spPr/>
        <p:txBody>
          <a:bodyPr/>
          <a:lstStyle/>
          <a:p>
            <a:r>
              <a:rPr lang="tr-TR" dirty="0" smtClean="0"/>
              <a:t>Öğrenci </a:t>
            </a:r>
            <a:r>
              <a:rPr lang="tr-TR" i="1" dirty="0" smtClean="0">
                <a:solidFill>
                  <a:srgbClr val="FF0000"/>
                </a:solidFill>
              </a:rPr>
              <a:t>istediği okulu  ve bölümü seçtiyse </a:t>
            </a:r>
            <a:r>
              <a:rPr lang="tr-TR" dirty="0" smtClean="0"/>
              <a:t>daha kısa sürede uyum sağlar.</a:t>
            </a:r>
          </a:p>
          <a:p>
            <a:endParaRPr lang="tr-TR" dirty="0" smtClean="0"/>
          </a:p>
          <a:p>
            <a:r>
              <a:rPr lang="tr-TR" dirty="0" smtClean="0"/>
              <a:t>Lise eğitiminin </a:t>
            </a:r>
            <a:r>
              <a:rPr lang="tr-TR" i="1" dirty="0" smtClean="0">
                <a:solidFill>
                  <a:srgbClr val="FF0000"/>
                </a:solidFill>
              </a:rPr>
              <a:t>öğrencinin hayatında ve gelecek planlarında nasıl bir yeri olduğunu bilmesi </a:t>
            </a:r>
            <a:r>
              <a:rPr lang="tr-TR" dirty="0" smtClean="0"/>
              <a:t>uyum sağlamasını kolaylaştırır.</a:t>
            </a:r>
          </a:p>
          <a:p>
            <a:endParaRPr lang="tr-TR" dirty="0" smtClean="0"/>
          </a:p>
          <a:p>
            <a:r>
              <a:rPr lang="tr-TR" dirty="0" smtClean="0"/>
              <a:t>Liseyle ilgili </a:t>
            </a:r>
            <a:r>
              <a:rPr lang="tr-TR" i="1" dirty="0" smtClean="0">
                <a:effectLst>
                  <a:outerShdw blurRad="38100" dist="38100" dir="2700000" algn="tl">
                    <a:srgbClr val="000000">
                      <a:alpha val="43137"/>
                    </a:srgbClr>
                  </a:outerShdw>
                </a:effectLst>
              </a:rPr>
              <a:t>gerçekdışı, olağanüstü beklentiler </a:t>
            </a:r>
            <a:r>
              <a:rPr lang="tr-TR" dirty="0" smtClean="0"/>
              <a:t>uyum sağlamayı zorlaştırır.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Öğrencilerin </a:t>
            </a:r>
            <a:r>
              <a:rPr lang="tr-TR" i="1" dirty="0" smtClean="0">
                <a:solidFill>
                  <a:srgbClr val="FF0000"/>
                </a:solidFill>
              </a:rPr>
              <a:t>aşırı yoğun bir ders programı ve her şeyi aynı anda yapmaya çalışmas</a:t>
            </a:r>
            <a:r>
              <a:rPr lang="tr-TR" dirty="0" smtClean="0"/>
              <a:t>ı uyum sağlamayı güçleştirir.</a:t>
            </a:r>
          </a:p>
          <a:p>
            <a:endParaRPr lang="tr-TR" dirty="0" smtClean="0"/>
          </a:p>
          <a:p>
            <a:r>
              <a:rPr lang="tr-TR" i="1" dirty="0" smtClean="0">
                <a:solidFill>
                  <a:srgbClr val="FF0000"/>
                </a:solidFill>
              </a:rPr>
              <a:t>Yurttaki yaşam tarzı öğrencininkinden çok farklıysa </a:t>
            </a:r>
            <a:r>
              <a:rPr lang="tr-TR" dirty="0" smtClean="0"/>
              <a:t>uyum sağlama süresi uzayabilir.</a:t>
            </a:r>
          </a:p>
          <a:p>
            <a:endParaRPr lang="tr-TR" dirty="0" smtClean="0"/>
          </a:p>
          <a:p>
            <a:r>
              <a:rPr lang="tr-TR" dirty="0" smtClean="0"/>
              <a:t>Yurt/Okul öğrencinin bulunduğu veya tanıdığı bir şehirdeyse uyum sağlamak kolaylaşır.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Uyum Sürecinde Yaşanabilecek Sıkıntılar</a:t>
            </a:r>
            <a:endParaRPr lang="tr-TR" dirty="0"/>
          </a:p>
        </p:txBody>
      </p:sp>
      <p:sp>
        <p:nvSpPr>
          <p:cNvPr id="3" name="2 İçerik Yer Tutucusu"/>
          <p:cNvSpPr>
            <a:spLocks noGrp="1"/>
          </p:cNvSpPr>
          <p:nvPr>
            <p:ph sz="quarter" idx="1"/>
          </p:nvPr>
        </p:nvSpPr>
        <p:spPr/>
        <p:txBody>
          <a:bodyPr/>
          <a:lstStyle/>
          <a:p>
            <a:pPr algn="ctr"/>
            <a:r>
              <a:rPr lang="tr-TR" dirty="0" smtClean="0"/>
              <a:t>Öğrenciler yurt yaşamına uyum sağlama sürecinde bazı bedensel ve duygusal olumsuzluklar yaşayabilirler. </a:t>
            </a:r>
          </a:p>
          <a:p>
            <a:pPr algn="ctr">
              <a:buNone/>
            </a:pPr>
            <a:r>
              <a:rPr lang="tr-TR" dirty="0" smtClean="0"/>
              <a:t>	</a:t>
            </a:r>
            <a:r>
              <a:rPr lang="tr-TR" dirty="0" smtClean="0">
                <a:solidFill>
                  <a:srgbClr val="FF0000"/>
                </a:solidFill>
                <a:effectLst>
                  <a:outerShdw blurRad="38100" dist="38100" dir="2700000" algn="tl">
                    <a:srgbClr val="000000">
                      <a:alpha val="43137"/>
                    </a:srgbClr>
                  </a:outerShdw>
                </a:effectLst>
              </a:rPr>
              <a:t>Uykusuzluk, iştahsızlık</a:t>
            </a:r>
            <a:r>
              <a:rPr lang="tr-TR" dirty="0" smtClean="0"/>
              <a:t>, beklenmedik duygusal tepkiler, </a:t>
            </a:r>
            <a:r>
              <a:rPr lang="tr-TR" i="1" dirty="0" smtClean="0">
                <a:effectLst>
                  <a:outerShdw blurRad="38100" dist="38100" dir="2700000" algn="tl">
                    <a:srgbClr val="000000">
                      <a:alpha val="43137"/>
                    </a:srgbClr>
                  </a:outerShdw>
                </a:effectLst>
              </a:rPr>
              <a:t>sık ağlama, odaklanma veya hatırlamada güçlükler</a:t>
            </a:r>
            <a:r>
              <a:rPr lang="tr-TR" dirty="0" smtClean="0"/>
              <a:t>, </a:t>
            </a:r>
            <a:r>
              <a:rPr lang="tr-TR" dirty="0" smtClean="0">
                <a:solidFill>
                  <a:srgbClr val="FF0000"/>
                </a:solidFill>
                <a:effectLst>
                  <a:outerShdw blurRad="38100" dist="38100" dir="2700000" algn="tl">
                    <a:srgbClr val="000000">
                      <a:alpha val="43137"/>
                    </a:srgbClr>
                  </a:outerShdw>
                </a:effectLst>
              </a:rPr>
              <a:t>baş dönmesi, mide rahatsızlıklar</a:t>
            </a:r>
            <a:r>
              <a:rPr lang="tr-TR" dirty="0" smtClean="0"/>
              <a:t>ı gibi sıkıntılarınız uyumla ilgili güçlüklere bağlı olabilir.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ctr"/>
            <a:r>
              <a:rPr lang="tr-TR" dirty="0" smtClean="0"/>
              <a:t>Öğrencilerin aklından “</a:t>
            </a:r>
            <a:r>
              <a:rPr lang="tr-TR" i="1" dirty="0" smtClean="0"/>
              <a:t>Çok yalnızım</a:t>
            </a:r>
            <a:r>
              <a:rPr lang="tr-TR" dirty="0" smtClean="0"/>
              <a:t>”, “</a:t>
            </a:r>
            <a:r>
              <a:rPr lang="tr-TR" i="1" dirty="0" smtClean="0"/>
              <a:t>Sevilmiyorum</a:t>
            </a:r>
            <a:r>
              <a:rPr lang="tr-TR" dirty="0" smtClean="0"/>
              <a:t>, </a:t>
            </a:r>
            <a:r>
              <a:rPr lang="tr-TR" i="1" dirty="0" smtClean="0"/>
              <a:t>mutsuzum, kendime güvenmiyorum</a:t>
            </a:r>
            <a:r>
              <a:rPr lang="tr-TR" dirty="0" smtClean="0"/>
              <a:t>”, “</a:t>
            </a:r>
            <a:r>
              <a:rPr lang="tr-TR" i="1" dirty="0" smtClean="0"/>
              <a:t>Buraya ait değilim</a:t>
            </a:r>
            <a:r>
              <a:rPr lang="tr-TR" dirty="0" smtClean="0"/>
              <a:t>, </a:t>
            </a:r>
            <a:r>
              <a:rPr lang="tr-TR" i="1" dirty="0" smtClean="0"/>
              <a:t>keşke gelmeseydim</a:t>
            </a:r>
            <a:r>
              <a:rPr lang="tr-TR" dirty="0" smtClean="0"/>
              <a:t>” gibi düşünceler sıklıkla geçebilir.Bunların dışında öğrenciler kendilerini derslere, yeni insanlarla tanışmaya, daha önce size keyif veren şeyleri yapmaya dair isteksiz hissedebilir. Her şey ve herkes öğrencilerin gözüne </a:t>
            </a:r>
            <a:r>
              <a:rPr lang="tr-TR" sz="3200" i="1" dirty="0" smtClean="0">
                <a:solidFill>
                  <a:srgbClr val="FF0000"/>
                </a:solidFill>
                <a:effectLst>
                  <a:outerShdw blurRad="38100" dist="38100" dir="2700000" algn="tl">
                    <a:srgbClr val="000000">
                      <a:alpha val="43137"/>
                    </a:srgbClr>
                  </a:outerShdw>
                </a:effectLst>
              </a:rPr>
              <a:t>olumsuz görünmeye </a:t>
            </a:r>
            <a:r>
              <a:rPr lang="tr-TR" dirty="0" smtClean="0"/>
              <a:t>başlayabilir.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ctr"/>
            <a:r>
              <a:rPr lang="tr-TR" dirty="0" smtClean="0"/>
              <a:t>Yurt yaşamına başlayan öğrencinin her şeyden önce giderek artan bir kendi kendine </a:t>
            </a:r>
            <a:r>
              <a:rPr lang="tr-TR" sz="3200" i="1" dirty="0" smtClean="0">
                <a:solidFill>
                  <a:srgbClr val="FF0000"/>
                </a:solidFill>
                <a:effectLst>
                  <a:outerShdw blurRad="38100" dist="38100" dir="2700000" algn="tl">
                    <a:srgbClr val="000000">
                      <a:alpha val="43137"/>
                    </a:srgbClr>
                  </a:outerShdw>
                </a:effectLst>
              </a:rPr>
              <a:t>denetim ve bağımsızlığa uyum sağlaması</a:t>
            </a:r>
            <a:r>
              <a:rPr lang="tr-TR" sz="3200" dirty="0" smtClean="0"/>
              <a:t> </a:t>
            </a:r>
            <a:r>
              <a:rPr lang="tr-TR" dirty="0" smtClean="0"/>
              <a:t>gerekmektedir. Öncelikle aileden ayrı yaşayanların günlük yaşamı sürdürmesi için, üstesinden gelmesi gereken bazı işler vardır, bunları tek başına yapmak zorunda kalacaktır. Evdeyken çok kolaymış gibi görünen bir alışveriş, ufak bir hazırlık, uzakta ve tek başınayken çok zor olabilir.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ctr"/>
            <a:r>
              <a:rPr lang="tr-TR" dirty="0" smtClean="0"/>
              <a:t>Parayı düzenli ve yetebilecek şekilde harcamak, yurt odasını temiz tutmak, yemek yapmak, giyecek temiz bir şeyler bulundurmak ve istendiği an aileden yakın birisine ulaşamamak, bazen katlanılması çok zor bir durum olabilir.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sz="3200" i="1" dirty="0" smtClean="0">
                <a:solidFill>
                  <a:srgbClr val="FF0000"/>
                </a:solidFill>
                <a:effectLst>
                  <a:outerShdw blurRad="38100" dist="38100" dir="2700000" algn="tl">
                    <a:srgbClr val="000000">
                      <a:alpha val="43137"/>
                    </a:srgbClr>
                  </a:outerShdw>
                </a:effectLst>
              </a:rPr>
              <a:t>Çevre, insanları ile beraber öğrencilere ilk başlarda çok farklı gelecektir</a:t>
            </a:r>
            <a:r>
              <a:rPr lang="tr-TR" sz="3200" dirty="0" smtClean="0"/>
              <a:t>. </a:t>
            </a:r>
            <a:r>
              <a:rPr lang="tr-TR" dirty="0" smtClean="0"/>
              <a:t>Etrafınızdaki kişiler farklı yerlerden gelmiş, değişik insanlar olacak ve öğrencinin  de onlarla geçinmesi, yurt odasını tanımadığı başka kişilerle paylaşması gerekecektir.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ctr"/>
            <a:r>
              <a:rPr lang="tr-TR" dirty="0" smtClean="0"/>
              <a:t>Bu yeni ve farklı çevrede öğrencinin , yapacağı işlerle ilgili birçok kararın sorumluluğunu tek başınıza alması gerekebilir. Bu özgürlük ilk başta çok hoşa gitse de bir süre sonra sorumlulukları tek başına alma durumu çok öğrenciye çok ağır gelebilir ve destek arayışına girebilir.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b="1" dirty="0" smtClean="0">
                <a:solidFill>
                  <a:srgbClr val="FF0000"/>
                </a:solidFill>
              </a:rPr>
              <a:t>Okulun önemi…</a:t>
            </a:r>
            <a:endParaRPr lang="tr-TR" sz="4000" b="1" dirty="0">
              <a:solidFill>
                <a:srgbClr val="FF0000"/>
              </a:solidFill>
            </a:endParaRPr>
          </a:p>
        </p:txBody>
      </p:sp>
      <p:graphicFrame>
        <p:nvGraphicFramePr>
          <p:cNvPr id="4" name="İçerik Yer Tutucusu 3"/>
          <p:cNvGraphicFramePr>
            <a:graphicFrameLocks noGrp="1"/>
          </p:cNvGraphicFramePr>
          <p:nvPr>
            <p:ph sz="quarter" idx="1"/>
            <p:extLst>
              <p:ext uri="{D42A27DB-BD31-4B8C-83A1-F6EECF244321}">
                <p14:modId xmlns="" xmlns:p14="http://schemas.microsoft.com/office/powerpoint/2010/main" val="2281824256"/>
              </p:ext>
            </p:extLst>
          </p:nvPr>
        </p:nvGraphicFramePr>
        <p:xfrm>
          <a:off x="107504" y="1412776"/>
          <a:ext cx="648072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etin kutusu 4"/>
          <p:cNvSpPr txBox="1"/>
          <p:nvPr/>
        </p:nvSpPr>
        <p:spPr>
          <a:xfrm>
            <a:off x="6300192" y="1772816"/>
            <a:ext cx="2304256" cy="2585323"/>
          </a:xfrm>
          <a:prstGeom prst="rect">
            <a:avLst/>
          </a:prstGeom>
        </p:spPr>
        <p:style>
          <a:lnRef idx="0">
            <a:scrgbClr r="0" g="0" b="0"/>
          </a:lnRef>
          <a:fillRef idx="1003">
            <a:schemeClr val="lt2"/>
          </a:fillRef>
          <a:effectRef idx="0">
            <a:scrgbClr r="0" g="0" b="0"/>
          </a:effectRef>
          <a:fontRef idx="major"/>
        </p:style>
        <p:txBody>
          <a:bodyPr wrap="square" rtlCol="0">
            <a:spAutoFit/>
          </a:bodyPr>
          <a:lstStyle/>
          <a:p>
            <a:pPr algn="ctr"/>
            <a:r>
              <a:rPr lang="tr-TR" dirty="0" smtClean="0"/>
              <a:t>Bütüncül Gelişme</a:t>
            </a:r>
          </a:p>
          <a:p>
            <a:pPr algn="ctr"/>
            <a:r>
              <a:rPr lang="tr-TR" dirty="0" smtClean="0"/>
              <a:t>Uygun Ortam</a:t>
            </a:r>
          </a:p>
          <a:p>
            <a:pPr algn="ctr"/>
            <a:r>
              <a:rPr lang="tr-TR" dirty="0" smtClean="0"/>
              <a:t>Olumlu Davranış Kazandırma</a:t>
            </a:r>
          </a:p>
          <a:p>
            <a:pPr algn="ctr"/>
            <a:r>
              <a:rPr lang="tr-TR" dirty="0" smtClean="0"/>
              <a:t>Yeterliliği Artırma</a:t>
            </a:r>
          </a:p>
          <a:p>
            <a:pPr algn="ctr"/>
            <a:r>
              <a:rPr lang="tr-TR" dirty="0" smtClean="0"/>
              <a:t>Toplumsal Fayda</a:t>
            </a:r>
          </a:p>
          <a:p>
            <a:pPr algn="ctr"/>
            <a:r>
              <a:rPr lang="tr-TR" dirty="0" smtClean="0"/>
              <a:t>Bilinçli</a:t>
            </a:r>
          </a:p>
          <a:p>
            <a:pPr algn="ctr"/>
            <a:r>
              <a:rPr lang="tr-TR" dirty="0" smtClean="0"/>
              <a:t>Sorgulayan</a:t>
            </a:r>
          </a:p>
          <a:p>
            <a:pPr algn="ctr"/>
            <a:r>
              <a:rPr lang="tr-TR" dirty="0" smtClean="0"/>
              <a:t>Düşünen</a:t>
            </a:r>
            <a:endParaRPr lang="tr-TR" dirty="0"/>
          </a:p>
        </p:txBody>
      </p:sp>
      <p:sp>
        <p:nvSpPr>
          <p:cNvPr id="6" name="Sağ Ayraç 5"/>
          <p:cNvSpPr/>
          <p:nvPr/>
        </p:nvSpPr>
        <p:spPr>
          <a:xfrm rot="5400000">
            <a:off x="7164288" y="3764073"/>
            <a:ext cx="576064" cy="17641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b="1" dirty="0"/>
          </a:p>
        </p:txBody>
      </p:sp>
      <p:sp>
        <p:nvSpPr>
          <p:cNvPr id="7" name="Metin kutusu 6"/>
          <p:cNvSpPr txBox="1"/>
          <p:nvPr/>
        </p:nvSpPr>
        <p:spPr>
          <a:xfrm>
            <a:off x="6444208" y="5303535"/>
            <a:ext cx="2160240" cy="369332"/>
          </a:xfrm>
          <a:prstGeom prst="rect">
            <a:avLst/>
          </a:prstGeom>
          <a:noFill/>
        </p:spPr>
        <p:txBody>
          <a:bodyPr wrap="square" rtlCol="0">
            <a:spAutoFit/>
          </a:bodyPr>
          <a:lstStyle/>
          <a:p>
            <a:r>
              <a:rPr lang="tr-TR" dirty="0" smtClean="0"/>
              <a:t>NİTELİKLİ İNSAN</a:t>
            </a:r>
            <a:endParaRPr lang="tr-TR" dirty="0"/>
          </a:p>
        </p:txBody>
      </p:sp>
    </p:spTree>
    <p:extLst>
      <p:ext uri="{BB962C8B-B14F-4D97-AF65-F5344CB8AC3E}">
        <p14:creationId xmlns="" xmlns:p14="http://schemas.microsoft.com/office/powerpoint/2010/main" val="9679824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ctr"/>
            <a:r>
              <a:rPr lang="tr-TR" dirty="0" smtClean="0"/>
              <a:t>Uyum sürecinde öğrenci </a:t>
            </a:r>
            <a:r>
              <a:rPr lang="tr-TR" sz="2800" i="1" dirty="0" smtClean="0">
                <a:solidFill>
                  <a:srgbClr val="FF0000"/>
                </a:solidFill>
              </a:rPr>
              <a:t>değişik görüş ve davranış sahibi kişilerle arkadaşlık kurma ve geçinebilme</a:t>
            </a:r>
            <a:r>
              <a:rPr lang="tr-TR" dirty="0" smtClean="0"/>
              <a:t>, arkadaş grupları içinde kendinize </a:t>
            </a:r>
            <a:r>
              <a:rPr lang="tr-TR" i="1" dirty="0" smtClean="0"/>
              <a:t>doyum veren bir yer edinme</a:t>
            </a:r>
            <a:r>
              <a:rPr lang="tr-TR" dirty="0" smtClean="0"/>
              <a:t>, </a:t>
            </a:r>
            <a:r>
              <a:rPr lang="tr-TR" u="sng" dirty="0" smtClean="0">
                <a:solidFill>
                  <a:srgbClr val="FF0000"/>
                </a:solidFill>
              </a:rPr>
              <a:t>karşı cins ile iletişim çabaları</a:t>
            </a:r>
            <a:r>
              <a:rPr lang="tr-TR" dirty="0" smtClean="0"/>
              <a:t> bazen öğrenci için çok zorlayıcı olabilir. Tüm bunların yanında bir de öğrencinin kendisine özgü bir kişilik, kimlik geliştirme çabası da devam edecektir.</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ctr"/>
            <a:endParaRPr lang="tr-TR" i="1" dirty="0" smtClean="0"/>
          </a:p>
          <a:p>
            <a:pPr algn="ctr"/>
            <a:endParaRPr lang="tr-TR" i="1" dirty="0" smtClean="0"/>
          </a:p>
          <a:p>
            <a:pPr algn="ctr"/>
            <a:r>
              <a:rPr lang="tr-TR" i="1" dirty="0" smtClean="0"/>
              <a:t>Öğrencilerin fiziksel tepkilerini, düşünce ve hislerini, bunlara neden olacak başka bir sıkıntıları yoksa</a:t>
            </a:r>
            <a:r>
              <a:rPr lang="tr-TR" sz="2800" i="1" dirty="0" smtClean="0">
                <a:solidFill>
                  <a:srgbClr val="FF0000"/>
                </a:solidFill>
              </a:rPr>
              <a:t>, yurt yaşamına uyum süreci ile ilgili olduğunu fark etmesi, uyum sorunuyla daha iyi baş edebilmesi için önemli bir adım olacaktır</a:t>
            </a:r>
            <a:r>
              <a:rPr lang="tr-TR" i="1" dirty="0" smtClean="0"/>
              <a:t>.</a:t>
            </a:r>
            <a:endParaRPr lang="tr-TR"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t>Yurt Yaşamına Uyum Sağlamak için Öneriler</a:t>
            </a:r>
            <a:endParaRPr lang="tr-TR" sz="2800" dirty="0"/>
          </a:p>
        </p:txBody>
      </p:sp>
      <p:sp>
        <p:nvSpPr>
          <p:cNvPr id="3" name="2 İçerik Yer Tutucusu"/>
          <p:cNvSpPr>
            <a:spLocks noGrp="1"/>
          </p:cNvSpPr>
          <p:nvPr>
            <p:ph sz="quarter" idx="1"/>
          </p:nvPr>
        </p:nvSpPr>
        <p:spPr/>
        <p:txBody>
          <a:bodyPr/>
          <a:lstStyle/>
          <a:p>
            <a:r>
              <a:rPr lang="tr-TR" b="1" dirty="0" smtClean="0"/>
              <a:t>Kendinize zaman tanıyın. </a:t>
            </a:r>
          </a:p>
          <a:p>
            <a:pPr algn="ctr"/>
            <a:endParaRPr lang="tr-TR" dirty="0" smtClean="0"/>
          </a:p>
          <a:p>
            <a:pPr algn="ctr"/>
            <a:r>
              <a:rPr lang="tr-TR" dirty="0" smtClean="0"/>
              <a:t>Öğrenciler</a:t>
            </a:r>
            <a:r>
              <a:rPr lang="tr-TR" b="1" dirty="0" smtClean="0"/>
              <a:t> </a:t>
            </a:r>
            <a:r>
              <a:rPr lang="tr-TR" dirty="0" smtClean="0"/>
              <a:t>özellikle çabalamasa bile, zaman geçtikçe ortama uyum sağlayacaklarını ve öğrencilere ilk başta  çok yabancı ve kaygı verici gelen durumların bir süre sonra gündelik hayatlarının sıradan bir parçası olacağını anlatmak.</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t>Ani kararlar vermeyin</a:t>
            </a:r>
          </a:p>
          <a:p>
            <a:pPr algn="ctr"/>
            <a:r>
              <a:rPr lang="tr-TR" dirty="0" smtClean="0"/>
              <a:t>Öğrenciler ilk günlerde okulu bırakma, eve dönme gibi kararlarını çok çabuk vermeye çalışır. Bu kararları üzerinde  düşünmesini ve mümkünse birilerine danışmasını sağlamak, geçici duygu ve düşünceler nedeniyle önemli fırsatları kaçırmasını engellemeye çalışılabilir.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t>Duygularınızı fark edin ve kabul edin</a:t>
            </a:r>
          </a:p>
          <a:p>
            <a:pPr algn="ctr"/>
            <a:r>
              <a:rPr lang="tr-TR" dirty="0" smtClean="0"/>
              <a:t>Öğrencilerin özellikle daha önce bu tür sıkıntılar yaşamaması “uyum sağlamakta güçlük çekiyorum” demesi zor gelebilir. Ancak baş etmenin ve lise/yurt hayatının keyifli bir süreç olarak yaşamanın en önemli adımının sıkıntılarının ve kaynaklarının farkında olması gerektiğini anlatılmaya çalışılabilir.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t>Bir rutin oluşturun</a:t>
            </a:r>
          </a:p>
          <a:p>
            <a:pPr algn="ctr"/>
            <a:r>
              <a:rPr lang="tr-TR" dirty="0" smtClean="0"/>
              <a:t>Öğrenciler için günlerini doldurması. Okul içinde ve dışında öğrenciye faydalı olabileceğini düşündüğü tüm fırsatları değerlendirmeye çalışması gerektiği konusunda destek sağlanabilir.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t>Sosyal faaliyetlere katılın.</a:t>
            </a:r>
          </a:p>
          <a:p>
            <a:pPr algn="ctr"/>
            <a:r>
              <a:rPr lang="tr-TR" dirty="0" smtClean="0"/>
              <a:t>Öğrenci Birliği ve öğrenci kulüpleri ile tanışmak, aktivitelerine katılmak bir öğrenci olarak lise yaşamının önemli bir parçasıdır. Böyle organizasyonların içinde olmak hem deneyimli öğrencilerden destek alabilmek hem de kişisel gelişim açısından öğrencilerin çok işine yarayacaktır.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t>Bedensel sağlığınıza özen gösterin.</a:t>
            </a:r>
          </a:p>
          <a:p>
            <a:pPr algn="ctr"/>
            <a:r>
              <a:rPr lang="tr-TR" dirty="0" smtClean="0"/>
              <a:t>Öğrencilerin </a:t>
            </a:r>
            <a:r>
              <a:rPr lang="tr-TR" i="1" dirty="0" smtClean="0">
                <a:solidFill>
                  <a:srgbClr val="FF0000"/>
                </a:solidFill>
              </a:rPr>
              <a:t>düzenli beslenme ve uyumaya özen göstermesi  beden sağlığı  ve ruh sağlığını </a:t>
            </a:r>
            <a:r>
              <a:rPr lang="tr-TR" dirty="0" smtClean="0"/>
              <a:t>etkiler. Bu yüzden öğrencilerin beslenme alışkanlıkları kontrol edilebilir ve bu konuda öğrenciler bilgilendirebilir.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t>Okuldaki hedefleriniz konusunda gerçekçi olun.</a:t>
            </a:r>
          </a:p>
          <a:p>
            <a:pPr algn="ctr"/>
            <a:r>
              <a:rPr lang="tr-TR" dirty="0" smtClean="0"/>
              <a:t>Okul gibi bir  akademik ortamda ulaşılabilir hedefler koymanın, mükemmeliyetçi davranmamanın ve her şeyden önce kendi ilgi ve becerilerini iyi tanıyabilmenin öğrenciyi  daha ileriye taşıyacağı konusunda öğrencilere rehberlik faaliyetleri yapılabilir.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r>
              <a:rPr lang="tr-TR" b="1" dirty="0" smtClean="0"/>
              <a:t>İpin ucunu bırakmayın</a:t>
            </a:r>
          </a:p>
          <a:p>
            <a:pPr algn="ctr"/>
            <a:r>
              <a:rPr lang="tr-TR" dirty="0" smtClean="0"/>
              <a:t>Bazen öğrencilerin canı okula gelmek ya da derse girmek istemese de okulla ve derslerle bağınızı koparmamaya çalışması gerektiği öğrenciye anlatılmalı. </a:t>
            </a:r>
            <a:r>
              <a:rPr lang="tr-TR" i="1" dirty="0" smtClean="0">
                <a:solidFill>
                  <a:srgbClr val="FF0000"/>
                </a:solidFill>
              </a:rPr>
              <a:t>Unutulmamalı ki öğrencinin  gelmediğini her gün, bir sonraki gün okula gelmeyi daha da zorlaştırır. </a:t>
            </a:r>
          </a:p>
          <a:p>
            <a:pPr algn="ctr"/>
            <a:r>
              <a:rPr lang="tr-TR" dirty="0" smtClean="0"/>
              <a:t>İlk olarak öğrencilerin kendi kendisilerini motive etmesi sağlanmalı , sorun çözülmezse öğretmenden ya da bir uzmandan destek alması sağlanabilir.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fontScale="92500" lnSpcReduction="10000"/>
          </a:bodyPr>
          <a:lstStyle/>
          <a:p>
            <a:pPr algn="ctr"/>
            <a:r>
              <a:rPr lang="tr-TR" dirty="0" smtClean="0">
                <a:latin typeface="Times New Roman" pitchFamily="18" charset="0"/>
                <a:cs typeface="Times New Roman" pitchFamily="18" charset="0"/>
              </a:rPr>
              <a:t>Yurt yaşantısına  başlamak yeni insanlarla paylaşacağınız</a:t>
            </a:r>
            <a:r>
              <a:rPr lang="tr-TR" b="1" dirty="0" smtClean="0">
                <a:solidFill>
                  <a:srgbClr val="FF0000"/>
                </a:solidFill>
                <a:latin typeface="Times New Roman" pitchFamily="18" charset="0"/>
                <a:cs typeface="Times New Roman" pitchFamily="18" charset="0"/>
              </a:rPr>
              <a:t> yeni bir yaşam biçimine adım atmaktır</a:t>
            </a:r>
            <a:r>
              <a:rPr lang="tr-TR" dirty="0" smtClean="0">
                <a:latin typeface="Times New Roman" pitchFamily="18" charset="0"/>
                <a:cs typeface="Times New Roman" pitchFamily="18" charset="0"/>
              </a:rPr>
              <a:t>. Hayattaki her geçiş dönemi gibi bu yaşam biçimi de insanda heyecan ve kaygı uyandırır..</a:t>
            </a:r>
          </a:p>
          <a:p>
            <a:pPr algn="ctr">
              <a:buNone/>
            </a:pPr>
            <a:r>
              <a:rPr lang="tr-TR" dirty="0" smtClean="0">
                <a:latin typeface="Times New Roman" pitchFamily="18" charset="0"/>
                <a:cs typeface="Times New Roman" pitchFamily="18" charset="0"/>
              </a:rPr>
              <a:t> </a:t>
            </a:r>
          </a:p>
          <a:p>
            <a:pPr algn="ctr"/>
            <a:r>
              <a:rPr lang="tr-TR" dirty="0" smtClean="0">
                <a:latin typeface="Times New Roman" pitchFamily="18" charset="0"/>
                <a:cs typeface="Times New Roman" pitchFamily="18" charset="0"/>
              </a:rPr>
              <a:t>Lise hem kişisel hem de akademik gelişimleri ve bazen de mücadeleleri beraberinde getirir. Çoğunlukla lise yaşamının stresiyle etkin bir biçimde baş etmek mümkünken, bazen </a:t>
            </a:r>
            <a:r>
              <a:rPr lang="tr-T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lise öğrencisi olmanın getirdiği değişimler </a:t>
            </a:r>
            <a:r>
              <a:rPr lang="tr-TR" dirty="0" smtClean="0">
                <a:latin typeface="Times New Roman" pitchFamily="18" charset="0"/>
                <a:cs typeface="Times New Roman" pitchFamily="18" charset="0"/>
              </a:rPr>
              <a:t>(ergenlik, bireyselleşme, karar verme, vb.) ya da bazı kişisel güçlükler (kayıp, travma, ekonomik zorluklar, vb.) bir öğrenciyi çok fazla zorlayabilir.</a:t>
            </a:r>
            <a:endParaRPr lang="tr-TR"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Ders ve eğlence arasındaki </a:t>
            </a:r>
            <a:r>
              <a:rPr lang="tr-TR" b="1" dirty="0" smtClean="0"/>
              <a:t>dengeyi koruyun</a:t>
            </a:r>
          </a:p>
          <a:p>
            <a:r>
              <a:rPr lang="tr-TR" dirty="0" smtClean="0"/>
              <a:t>Öğrenciler için </a:t>
            </a:r>
            <a:r>
              <a:rPr lang="tr-TR" i="1" dirty="0" smtClean="0">
                <a:solidFill>
                  <a:srgbClr val="FF0000"/>
                </a:solidFill>
              </a:rPr>
              <a:t>yurt ortamı diğer eğitim ortamlarına göre daha fazla yapılandırılmış bir ortamdır</a:t>
            </a:r>
            <a:r>
              <a:rPr lang="tr-TR" dirty="0" smtClean="0"/>
              <a:t>. Ders saatleri, derslere devam,programlar daha düzenli olabilir.</a:t>
            </a:r>
          </a:p>
          <a:p>
            <a:r>
              <a:rPr lang="tr-TR" dirty="0" smtClean="0"/>
              <a:t>Ancak bu düzenli yapıda öğrencinin de kendi yapısını oluşturması önemlidir.</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t>Ortamı kendiniz için tanıdık hale getirmeye çalışın</a:t>
            </a:r>
          </a:p>
          <a:p>
            <a:pPr algn="ctr"/>
            <a:r>
              <a:rPr lang="tr-TR" dirty="0" smtClean="0"/>
              <a:t>Öğrencilerin evden getireceğiniz eşyalar, kaldıkları yeri ve çevresini tanıma turları öğrencinin uyum sağlamasına yardımcı olabilir.</a:t>
            </a:r>
            <a:endParaRPr lang="tr-TR"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Kendinizi de, okulu da, çevrenizi de </a:t>
            </a:r>
            <a:r>
              <a:rPr lang="tr-TR" b="1" dirty="0" smtClean="0"/>
              <a:t>suçlamamaya çalışın.</a:t>
            </a:r>
          </a:p>
          <a:p>
            <a:pPr algn="ctr"/>
            <a:r>
              <a:rPr lang="tr-TR" dirty="0" smtClean="0"/>
              <a:t>Öğrencilerin uyumla ilgili sıkıntı yaşaması ya kendilerine yada okula çok fazla yükleme yapmalarına sebep olabilir. Ancak  </a:t>
            </a:r>
            <a:r>
              <a:rPr lang="tr-TR" i="1" dirty="0" smtClean="0">
                <a:solidFill>
                  <a:srgbClr val="FF0000"/>
                </a:solidFill>
              </a:rPr>
              <a:t>öğrencilerin kişiliğinde  veya sistemde sorun aramak yerine çözüm aramaya odaklanmasını sağlamak </a:t>
            </a:r>
            <a:r>
              <a:rPr lang="tr-TR" dirty="0" smtClean="0"/>
              <a:t>uyumu kolaylaştırır.</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ctr"/>
            <a:r>
              <a:rPr lang="tr-TR" dirty="0" smtClean="0"/>
              <a:t>Eğer  yurt ortamında günlük yaşamını aksatacak düzeyde güçlük çeken, akademik sorumluluklarınızı yerine getiremeyen, yabancılık hissiniz ve özlemi belirli bir süreden sonra azalmak yerine gitgide artan bir öğrenci fark ettiğimiz de  bir uzmandan yardım alabiliriz.</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ctr"/>
            <a:r>
              <a:rPr lang="tr-TR" dirty="0" smtClean="0"/>
              <a:t>İnsan yaşamındaki her değişiklik uyum sürecini beraberinde getirir. </a:t>
            </a:r>
            <a:r>
              <a:rPr lang="tr-TR" i="1" dirty="0" smtClean="0">
                <a:solidFill>
                  <a:srgbClr val="FF0000"/>
                </a:solidFill>
              </a:rPr>
              <a:t>Değişikliğin yaşantınıza getirmiş olduğu farklılıkları iyi tanımak</a:t>
            </a:r>
            <a:r>
              <a:rPr lang="tr-TR" dirty="0" smtClean="0"/>
              <a:t>, uyum sürecini kolaylaştıran unsurlardan biridir. Uyum sürecini başarıyla tamamlamış kişilerin ortak özellikleri kısaca şöyle sıralanabilir: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lvl="0"/>
            <a:r>
              <a:rPr lang="tr-TR" dirty="0" smtClean="0"/>
              <a:t>Geçmiş deneyimlerinden öğrenebilmek, </a:t>
            </a:r>
            <a:r>
              <a:rPr lang="tr-TR" i="1" dirty="0" smtClean="0">
                <a:solidFill>
                  <a:srgbClr val="FF0000"/>
                </a:solidFill>
              </a:rPr>
              <a:t>geleceğe ilişkin planlar yapabilmek.</a:t>
            </a:r>
          </a:p>
          <a:p>
            <a:pPr lvl="0"/>
            <a:endParaRPr lang="tr-TR" dirty="0" smtClean="0"/>
          </a:p>
          <a:p>
            <a:r>
              <a:rPr lang="tr-TR" dirty="0" smtClean="0">
                <a:solidFill>
                  <a:srgbClr val="FF0000"/>
                </a:solidFill>
                <a:effectLst>
                  <a:outerShdw blurRad="38100" dist="38100" dir="2700000" algn="tl">
                    <a:srgbClr val="000000">
                      <a:alpha val="43137"/>
                    </a:srgbClr>
                  </a:outerShdw>
                </a:effectLst>
              </a:rPr>
              <a:t>Üretken olabilmek </a:t>
            </a:r>
            <a:r>
              <a:rPr lang="tr-TR" dirty="0" smtClean="0"/>
              <a:t>ve belli bir işe kendini verebilmek.</a:t>
            </a:r>
          </a:p>
          <a:p>
            <a:pPr lvl="0"/>
            <a:endParaRPr lang="tr-TR" dirty="0" smtClean="0"/>
          </a:p>
          <a:p>
            <a:pPr lvl="0"/>
            <a:r>
              <a:rPr lang="tr-TR" dirty="0" smtClean="0"/>
              <a:t>Sosyal ilişkilerde, açık, içten, dürüst, güvenilir biri olabilmek ve yüzeysel olmayan ilişkiler kurabilmek</a:t>
            </a:r>
          </a:p>
          <a:p>
            <a:pPr lvl="0">
              <a:buNone/>
            </a:pPr>
            <a:endParaRPr lang="tr-TR" dirty="0" smtClean="0"/>
          </a:p>
          <a:p>
            <a:pPr lvl="0">
              <a:buNone/>
            </a:pPr>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r>
              <a:rPr lang="tr-TR" dirty="0" smtClean="0"/>
              <a:t>Yaşanan duyguların farkında olmak ve olumsuz da olsalar bunları açık ama </a:t>
            </a:r>
            <a:r>
              <a:rPr lang="tr-TR" i="1" dirty="0" smtClean="0">
                <a:solidFill>
                  <a:srgbClr val="FF0000"/>
                </a:solidFill>
                <a:effectLst>
                  <a:outerShdw blurRad="38100" dist="38100" dir="2700000" algn="tl">
                    <a:srgbClr val="000000">
                      <a:alpha val="43137"/>
                    </a:srgbClr>
                  </a:outerShdw>
                </a:effectLst>
              </a:rPr>
              <a:t>ilişkileri bozmayacak şekilde ifade edebilmek</a:t>
            </a:r>
          </a:p>
          <a:p>
            <a:endParaRPr lang="tr-TR" dirty="0" smtClean="0"/>
          </a:p>
          <a:p>
            <a:r>
              <a:rPr lang="tr-TR" dirty="0" smtClean="0"/>
              <a:t>Hedeflere ulaşmanın verdiği başarı duygusunun tadını çıkarmanın yanı sıra, hedeflere ulaşmaya çalışırken de haz duyabilmek</a:t>
            </a:r>
          </a:p>
          <a:p>
            <a:endParaRPr lang="tr-TR" dirty="0" smtClean="0"/>
          </a:p>
          <a:p>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ctr"/>
            <a:r>
              <a:rPr lang="tr-TR" i="1" dirty="0" smtClean="0">
                <a:solidFill>
                  <a:srgbClr val="FF0000"/>
                </a:solidFill>
                <a:effectLst>
                  <a:outerShdw blurRad="38100" dist="38100" dir="2700000" algn="tl">
                    <a:srgbClr val="000000">
                      <a:alpha val="43137"/>
                    </a:srgbClr>
                  </a:outerShdw>
                </a:effectLst>
              </a:rPr>
              <a:t>Tanıdık yerlerde insan kendini güvende hisseder, kabul edildiğini hisseder</a:t>
            </a:r>
            <a:r>
              <a:rPr lang="tr-TR" dirty="0" smtClean="0"/>
              <a:t>. Yaşamını daha kolay sürdürür ve güçlüklerle daha iyi baş eder. Liseye/yurda başlarken yeni insanlar, yeni bir ortam, yeni derslerle tanışılır. Tanıdıklardan, her zamanki destek kaynaklarından uzak kalınca güçlük çekilebilir. Alışma süreci geçene kadar iki zorluk bir arada yaşanır: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smtClean="0"/>
          </a:p>
          <a:p>
            <a:r>
              <a:rPr lang="tr-TR" sz="3200" i="1" dirty="0" smtClean="0">
                <a:solidFill>
                  <a:srgbClr val="FF0000"/>
                </a:solidFill>
              </a:rPr>
              <a:t>Eski insanlar</a:t>
            </a:r>
            <a:r>
              <a:rPr lang="tr-TR" dirty="0" smtClean="0"/>
              <a:t>, ortamlar ve durumlardan ayrılmak</a:t>
            </a:r>
          </a:p>
          <a:p>
            <a:endParaRPr lang="tr-TR" dirty="0" smtClean="0"/>
          </a:p>
          <a:p>
            <a:endParaRPr lang="tr-TR" dirty="0" smtClean="0"/>
          </a:p>
          <a:p>
            <a:endParaRPr lang="tr-TR" dirty="0" smtClean="0"/>
          </a:p>
          <a:p>
            <a:r>
              <a:rPr lang="tr-TR" sz="3200" i="1" dirty="0" smtClean="0">
                <a:solidFill>
                  <a:srgbClr val="FF0000"/>
                </a:solidFill>
              </a:rPr>
              <a:t>Yeni insanlar</a:t>
            </a:r>
            <a:r>
              <a:rPr lang="tr-TR" dirty="0" smtClean="0"/>
              <a:t>, ortamlar ve durumlara alışmak</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ctr"/>
            <a:endParaRPr lang="tr-TR" dirty="0" smtClean="0"/>
          </a:p>
          <a:p>
            <a:pPr algn="ctr"/>
            <a:r>
              <a:rPr lang="tr-TR" i="1" dirty="0" smtClean="0">
                <a:solidFill>
                  <a:srgbClr val="FF0000"/>
                </a:solidFill>
              </a:rPr>
              <a:t>Her bireyin değişimle baş etme tarzı farklıdır</a:t>
            </a:r>
            <a:r>
              <a:rPr lang="tr-TR" dirty="0" smtClean="0">
                <a:solidFill>
                  <a:srgbClr val="FF0000"/>
                </a:solidFill>
              </a:rPr>
              <a:t>.</a:t>
            </a:r>
            <a:r>
              <a:rPr lang="tr-TR" dirty="0" smtClean="0"/>
              <a:t> Kimi hemen bu yeni duruma uyum sağlar, kiminin uyum sağlaması biraz daha fazla zaman alır. Özellikle, evinden ilk defa uzaklaşanlar ve kalan daha önceden tanıdığı arkadaşları olmayanlar yabancılık çekebilir. Yurda kalmaya </a:t>
            </a:r>
            <a:r>
              <a:rPr lang="tr-TR" sz="3000" i="1" dirty="0" smtClean="0">
                <a:solidFill>
                  <a:srgbClr val="FF0000"/>
                </a:solidFill>
                <a:effectLst>
                  <a:outerShdw blurRad="38100" dist="38100" dir="2700000" algn="tl">
                    <a:srgbClr val="000000">
                      <a:alpha val="43137"/>
                    </a:srgbClr>
                  </a:outerShdw>
                </a:effectLst>
              </a:rPr>
              <a:t>yeni başlamış bir insanın bu süreci yaşaması son derece doğaldır.</a:t>
            </a:r>
            <a:endParaRPr lang="tr-TR" sz="3000" i="1"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102</TotalTime>
  <Words>1320</Words>
  <Application>Microsoft Office PowerPoint</Application>
  <PresentationFormat>Ekran Gösterisi (4:3)</PresentationFormat>
  <Paragraphs>102</Paragraphs>
  <Slides>33</Slides>
  <Notes>2</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Kent</vt:lpstr>
      <vt:lpstr>Simav Rehberlik ve Araştırma Merkezi Çevre ve Uyum</vt:lpstr>
      <vt:lpstr>Okulun önemi…</vt:lpstr>
      <vt:lpstr>Slayt 3</vt:lpstr>
      <vt:lpstr>Slayt 4</vt:lpstr>
      <vt:lpstr>Slayt 5</vt:lpstr>
      <vt:lpstr>Slayt 6</vt:lpstr>
      <vt:lpstr>Slayt 7</vt:lpstr>
      <vt:lpstr>Slayt 8</vt:lpstr>
      <vt:lpstr>Slayt 9</vt:lpstr>
      <vt:lpstr>Okul/Yurt Yaşantısının İlk günü</vt:lpstr>
      <vt:lpstr>Slayt 11</vt:lpstr>
      <vt:lpstr>Uyum Sağlamada Rol Oynayan Etkenler</vt:lpstr>
      <vt:lpstr>Slayt 13</vt:lpstr>
      <vt:lpstr>Uyum Sürecinde Yaşanabilecek Sıkıntılar</vt:lpstr>
      <vt:lpstr>Slayt 15</vt:lpstr>
      <vt:lpstr>Slayt 16</vt:lpstr>
      <vt:lpstr>Slayt 17</vt:lpstr>
      <vt:lpstr>Slayt 18</vt:lpstr>
      <vt:lpstr>Slayt 19</vt:lpstr>
      <vt:lpstr>Slayt 20</vt:lpstr>
      <vt:lpstr>Slayt 21</vt:lpstr>
      <vt:lpstr>Yurt Yaşamına Uyum Sağlamak için Öneriler</vt:lpstr>
      <vt:lpstr>Slayt 23</vt:lpstr>
      <vt:lpstr>Slayt 24</vt:lpstr>
      <vt:lpstr>Slayt 25</vt:lpstr>
      <vt:lpstr>Slayt 26</vt:lpstr>
      <vt:lpstr>Slayt 27</vt:lpstr>
      <vt:lpstr>Slayt 28</vt:lpstr>
      <vt:lpstr>Slayt 29</vt:lpstr>
      <vt:lpstr>Slayt 30</vt:lpstr>
      <vt:lpstr>Slayt 31</vt:lpstr>
      <vt:lpstr>Slayt 32</vt:lpstr>
      <vt:lpstr>Slayt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 ve Uyum</dc:title>
  <dc:creator>hedef pc</dc:creator>
  <cp:lastModifiedBy>hedef pc</cp:lastModifiedBy>
  <cp:revision>43</cp:revision>
  <dcterms:created xsi:type="dcterms:W3CDTF">2018-08-30T17:39:50Z</dcterms:created>
  <dcterms:modified xsi:type="dcterms:W3CDTF">2019-10-23T16:59:54Z</dcterms:modified>
</cp:coreProperties>
</file>