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23.10.2019</a:t>
            </a:fld>
            <a:endParaRPr lang="tr-TR" dirty="0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13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23.10.2019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10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13 Oval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Oval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23.10.2019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23.10.2019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13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23.10.2019</a:t>
            </a:fld>
            <a:endParaRPr lang="tr-TR" dirty="0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23.10.2019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İçerik Yer Tutucusu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10 Dikdörtgen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23.10.2019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İçerik Yer Tutucusu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İçerik Yer Tutucusu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26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23" name="22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23.10.2019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5 Dikdörtgen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23.10.2019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İçerik Yer Tutucusu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23.10.2019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7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dirty="0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23.10.2019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23.10.2019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Simav Rehberlik ve </a:t>
            </a:r>
            <a:r>
              <a:rPr lang="tr-TR" smtClean="0"/>
              <a:t>Araştırma Merkezi</a:t>
            </a:r>
            <a:br>
              <a:rPr lang="tr-TR" smtClean="0"/>
            </a:br>
            <a:r>
              <a:rPr lang="tr-TR" smtClean="0"/>
              <a:t>İLETİŞİM</a:t>
            </a:r>
            <a:endParaRPr lang="tr-TR" dirty="0"/>
          </a:p>
        </p:txBody>
      </p:sp>
      <p:pic>
        <p:nvPicPr>
          <p:cNvPr id="4" name="3 Resim" descr="iletisi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2928934"/>
            <a:ext cx="5929354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İ</a:t>
            </a:r>
            <a:r>
              <a:rPr lang="en-US" dirty="0" err="1" smtClean="0"/>
              <a:t>letişimin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amaçları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şunlar</a:t>
            </a:r>
            <a:r>
              <a:rPr lang="en-US" dirty="0" smtClean="0"/>
              <a:t> </a:t>
            </a:r>
            <a:r>
              <a:rPr lang="en-US" dirty="0" err="1" smtClean="0"/>
              <a:t>sıralanabilir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1- </a:t>
            </a:r>
            <a:r>
              <a:rPr lang="en-US" dirty="0" err="1" smtClean="0"/>
              <a:t>Bilgilendirme</a:t>
            </a:r>
            <a:r>
              <a:rPr lang="en-US" dirty="0" smtClean="0"/>
              <a:t>,</a:t>
            </a:r>
            <a:endParaRPr lang="tr-TR" dirty="0" smtClean="0"/>
          </a:p>
          <a:p>
            <a:pPr lvl="0"/>
            <a:r>
              <a:rPr lang="tr-TR" dirty="0" smtClean="0"/>
              <a:t>2-</a:t>
            </a:r>
            <a:r>
              <a:rPr lang="en-US" dirty="0" err="1" smtClean="0"/>
              <a:t>Denetleme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tr-TR" dirty="0" smtClean="0"/>
              <a:t>3-</a:t>
            </a:r>
            <a:r>
              <a:rPr lang="en-US" dirty="0" err="1" smtClean="0"/>
              <a:t>Bilgi</a:t>
            </a:r>
            <a:r>
              <a:rPr lang="en-US" dirty="0" smtClean="0"/>
              <a:t> ve </a:t>
            </a:r>
            <a:r>
              <a:rPr lang="en-US" dirty="0" err="1" smtClean="0"/>
              <a:t>beceri</a:t>
            </a:r>
            <a:r>
              <a:rPr lang="en-US" dirty="0" smtClean="0"/>
              <a:t> </a:t>
            </a:r>
            <a:r>
              <a:rPr lang="en-US" dirty="0" err="1" smtClean="0"/>
              <a:t>iletme</a:t>
            </a:r>
            <a:r>
              <a:rPr lang="en-US" dirty="0" smtClean="0"/>
              <a:t>, </a:t>
            </a:r>
            <a:endParaRPr lang="tr-TR" dirty="0" smtClean="0"/>
          </a:p>
          <a:p>
            <a:r>
              <a:rPr lang="en-US" dirty="0" smtClean="0"/>
              <a:t>4- </a:t>
            </a:r>
            <a:r>
              <a:rPr lang="en-US" dirty="0" err="1" smtClean="0"/>
              <a:t>Eğitme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5- </a:t>
            </a:r>
            <a:r>
              <a:rPr lang="en-US" dirty="0" err="1" smtClean="0"/>
              <a:t>Duyguları</a:t>
            </a:r>
            <a:r>
              <a:rPr lang="en-US" dirty="0" smtClean="0"/>
              <a:t> </a:t>
            </a:r>
            <a:r>
              <a:rPr lang="en-US" dirty="0" err="1" smtClean="0"/>
              <a:t>dile</a:t>
            </a:r>
            <a:r>
              <a:rPr lang="en-US" dirty="0" smtClean="0"/>
              <a:t> </a:t>
            </a:r>
            <a:r>
              <a:rPr lang="en-US" dirty="0" err="1" smtClean="0"/>
              <a:t>getirme</a:t>
            </a:r>
            <a:r>
              <a:rPr lang="en-US" dirty="0" smtClean="0"/>
              <a:t>, </a:t>
            </a:r>
            <a:endParaRPr lang="tr-TR" dirty="0" smtClean="0"/>
          </a:p>
          <a:p>
            <a:r>
              <a:rPr lang="en-US" dirty="0" smtClean="0"/>
              <a:t>6- Toplumsal </a:t>
            </a:r>
            <a:r>
              <a:rPr lang="en-US" dirty="0" err="1" smtClean="0"/>
              <a:t>ilişki</a:t>
            </a:r>
            <a:r>
              <a:rPr lang="en-US" dirty="0" smtClean="0"/>
              <a:t> </a:t>
            </a:r>
            <a:r>
              <a:rPr lang="en-US" dirty="0" err="1" smtClean="0"/>
              <a:t>kurma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7- </a:t>
            </a:r>
            <a:r>
              <a:rPr lang="en-US" dirty="0" err="1" smtClean="0"/>
              <a:t>Sorun</a:t>
            </a:r>
            <a:r>
              <a:rPr lang="en-US" dirty="0" smtClean="0"/>
              <a:t> </a:t>
            </a:r>
            <a:r>
              <a:rPr lang="en-US" dirty="0" err="1" smtClean="0"/>
              <a:t>çözme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8- </a:t>
            </a:r>
            <a:r>
              <a:rPr lang="en-US" dirty="0" err="1" smtClean="0"/>
              <a:t>Gerekli</a:t>
            </a:r>
            <a:r>
              <a:rPr lang="en-US" dirty="0" smtClean="0"/>
              <a:t> </a:t>
            </a:r>
            <a:r>
              <a:rPr lang="en-US" dirty="0" err="1" smtClean="0"/>
              <a:t>rolleri</a:t>
            </a:r>
            <a:r>
              <a:rPr lang="en-US" dirty="0" smtClean="0"/>
              <a:t> </a:t>
            </a:r>
            <a:r>
              <a:rPr lang="en-US" dirty="0" err="1" smtClean="0"/>
              <a:t>üstlenme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Toplumsal </a:t>
            </a:r>
            <a:r>
              <a:rPr lang="en-US" dirty="0" err="1" smtClean="0"/>
              <a:t>açıdan</a:t>
            </a:r>
            <a:r>
              <a:rPr lang="en-US" dirty="0" smtClean="0"/>
              <a:t> </a:t>
            </a:r>
            <a:r>
              <a:rPr lang="en-US" dirty="0" err="1" smtClean="0"/>
              <a:t>iletişimin</a:t>
            </a:r>
            <a:r>
              <a:rPr lang="en-US" dirty="0" smtClean="0"/>
              <a:t> </a:t>
            </a:r>
            <a:r>
              <a:rPr lang="en-US" dirty="0" err="1" smtClean="0"/>
              <a:t>işlevi</a:t>
            </a:r>
            <a:r>
              <a:rPr lang="en-US" dirty="0" smtClean="0"/>
              <a:t>, </a:t>
            </a:r>
            <a:r>
              <a:rPr lang="en-US" i="1" dirty="0" err="1" smtClean="0">
                <a:solidFill>
                  <a:srgbClr val="FF0000"/>
                </a:solidFill>
              </a:rPr>
              <a:t>kaynak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açısından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ele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alındığında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bilgilendirmek</a:t>
            </a:r>
            <a:r>
              <a:rPr lang="en-US" i="1" dirty="0" smtClean="0">
                <a:solidFill>
                  <a:srgbClr val="FF0000"/>
                </a:solidFill>
              </a:rPr>
              <a:t>, </a:t>
            </a:r>
            <a:r>
              <a:rPr lang="en-US" i="1" dirty="0" err="1" smtClean="0">
                <a:solidFill>
                  <a:srgbClr val="FF0000"/>
                </a:solidFill>
              </a:rPr>
              <a:t>öğretmek</a:t>
            </a:r>
            <a:r>
              <a:rPr lang="en-US" i="1" dirty="0" smtClean="0">
                <a:solidFill>
                  <a:srgbClr val="FF0000"/>
                </a:solidFill>
              </a:rPr>
              <a:t> ve </a:t>
            </a:r>
            <a:r>
              <a:rPr lang="en-US" i="1" dirty="0" err="1" smtClean="0">
                <a:solidFill>
                  <a:srgbClr val="FF0000"/>
                </a:solidFill>
              </a:rPr>
              <a:t>ikna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etmektir</a:t>
            </a:r>
            <a:r>
              <a:rPr lang="en-US" dirty="0" smtClean="0"/>
              <a:t>. </a:t>
            </a:r>
            <a:r>
              <a:rPr lang="en-US" dirty="0" err="1" smtClean="0"/>
              <a:t>Alıcı</a:t>
            </a:r>
            <a:r>
              <a:rPr lang="en-US" dirty="0" smtClean="0"/>
              <a:t>, </a:t>
            </a:r>
            <a:r>
              <a:rPr lang="en-US" dirty="0" err="1" smtClean="0"/>
              <a:t>yani</a:t>
            </a:r>
            <a:r>
              <a:rPr lang="en-US" dirty="0" smtClean="0"/>
              <a:t> </a:t>
            </a:r>
            <a:r>
              <a:rPr lang="en-US" dirty="0" err="1" smtClean="0"/>
              <a:t>hedef</a:t>
            </a:r>
            <a:r>
              <a:rPr lang="en-US" dirty="0" smtClean="0"/>
              <a:t> </a:t>
            </a:r>
            <a:r>
              <a:rPr lang="en-US" dirty="0" err="1" smtClean="0"/>
              <a:t>kitle</a:t>
            </a:r>
            <a:r>
              <a:rPr lang="en-US" dirty="0" smtClean="0"/>
              <a:t> </a:t>
            </a:r>
            <a:r>
              <a:rPr lang="en-US" dirty="0" err="1" smtClean="0"/>
              <a:t>açısından</a:t>
            </a:r>
            <a:r>
              <a:rPr lang="en-US" dirty="0" smtClean="0"/>
              <a:t>, </a:t>
            </a:r>
            <a:r>
              <a:rPr lang="en-US" dirty="0" err="1" smtClean="0"/>
              <a:t>anlamak</a:t>
            </a:r>
            <a:r>
              <a:rPr lang="en-US" dirty="0" smtClean="0"/>
              <a:t>, </a:t>
            </a:r>
            <a:r>
              <a:rPr lang="en-US" dirty="0" err="1" smtClean="0"/>
              <a:t>öğrenmek</a:t>
            </a:r>
            <a:r>
              <a:rPr lang="en-US" dirty="0" smtClean="0"/>
              <a:t>, </a:t>
            </a:r>
            <a:r>
              <a:rPr lang="en-US" dirty="0" err="1" smtClean="0"/>
              <a:t>karar</a:t>
            </a:r>
            <a:r>
              <a:rPr lang="en-US" dirty="0" smtClean="0"/>
              <a:t> </a:t>
            </a:r>
            <a:r>
              <a:rPr lang="en-US" dirty="0" err="1" smtClean="0"/>
              <a:t>vermek</a:t>
            </a:r>
            <a:r>
              <a:rPr lang="en-US" dirty="0" smtClean="0"/>
              <a:t> </a:t>
            </a:r>
            <a:r>
              <a:rPr lang="en-US" dirty="0" err="1" smtClean="0"/>
              <a:t>başlıkları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değerlendirilir</a:t>
            </a:r>
            <a:r>
              <a:rPr lang="en-US" dirty="0" smtClean="0"/>
              <a:t>.</a:t>
            </a:r>
            <a:endParaRPr lang="tr-TR" dirty="0" smtClean="0"/>
          </a:p>
          <a:p>
            <a:pPr algn="ctr"/>
            <a:r>
              <a:rPr lang="en-US" dirty="0" smtClean="0"/>
              <a:t>Bireysel açıdan ise iletişim,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bireyler arasındaki etkileşimin temeli kabul edilir, deneyimlerin, düşüncelerin, duyguların, tepkilerin paylaşımını sağlar.</a:t>
            </a:r>
            <a:endParaRPr lang="tr-T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İLETİŞİMİN ANATOMİSİ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smtClean="0"/>
              <a:t>İletişim, </a:t>
            </a:r>
            <a:r>
              <a:rPr lang="tr-TR" i="1" dirty="0" smtClean="0">
                <a:solidFill>
                  <a:srgbClr val="FF0000"/>
                </a:solidFill>
              </a:rPr>
              <a:t>iki birim arasındaki birbiriyle ilişkili her turlu mesaj alışverişidir.</a:t>
            </a:r>
          </a:p>
          <a:p>
            <a:pPr algn="ctr"/>
            <a:r>
              <a:rPr lang="tr-TR" dirty="0" smtClean="0"/>
              <a:t>Bir başka tanıma göre ise iletişim insanlar, gruplar ve toplumlar arasında söz, jest, yazı, resim ve simgeler aracılığıyla mesaj alışverişini sağlayan bir etkileşim surecidir.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785926"/>
            <a:ext cx="800105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1.KAYNAK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İ</a:t>
            </a:r>
            <a:r>
              <a:rPr lang="en-US" dirty="0" smtClean="0"/>
              <a:t>letişimi başlatan, </a:t>
            </a:r>
            <a:r>
              <a:rPr lang="en-US" i="1" dirty="0" smtClean="0">
                <a:solidFill>
                  <a:srgbClr val="FF0000"/>
                </a:solidFill>
              </a:rPr>
              <a:t>mesajı düzenleyen ve alıcıya ileten kişi ya da kişilerdir.</a:t>
            </a:r>
            <a:endParaRPr lang="tr-TR" i="1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Kaynak</a:t>
            </a:r>
            <a:r>
              <a:rPr lang="en-US" dirty="0" smtClean="0"/>
              <a:t> </a:t>
            </a:r>
            <a:r>
              <a:rPr lang="en-US" dirty="0" err="1" smtClean="0"/>
              <a:t>durumundaki</a:t>
            </a:r>
            <a:r>
              <a:rPr lang="en-US" dirty="0" smtClean="0"/>
              <a:t> kişi;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Açık</a:t>
            </a:r>
            <a:r>
              <a:rPr lang="en-US" dirty="0" smtClean="0"/>
              <a:t>, </a:t>
            </a:r>
            <a:r>
              <a:rPr lang="en-US" dirty="0" err="1" smtClean="0"/>
              <a:t>anlaşılır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dil</a:t>
            </a:r>
            <a:r>
              <a:rPr lang="en-US" dirty="0" smtClean="0"/>
              <a:t> </a:t>
            </a:r>
            <a:r>
              <a:rPr lang="en-US" dirty="0" err="1" smtClean="0"/>
              <a:t>kullanmalı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tr-TR" dirty="0" err="1" smtClean="0"/>
              <a:t>İ</a:t>
            </a:r>
            <a:r>
              <a:rPr lang="en-US" dirty="0" err="1" smtClean="0"/>
              <a:t>mada</a:t>
            </a:r>
            <a:r>
              <a:rPr lang="en-US" dirty="0" smtClean="0"/>
              <a:t> </a:t>
            </a:r>
            <a:r>
              <a:rPr lang="en-US" dirty="0" err="1" smtClean="0"/>
              <a:t>bulunmamalı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Suçlama</a:t>
            </a:r>
            <a:r>
              <a:rPr lang="en-US" dirty="0" smtClean="0"/>
              <a:t>, </a:t>
            </a:r>
            <a:r>
              <a:rPr lang="en-US" dirty="0" err="1" smtClean="0"/>
              <a:t>yargılama</a:t>
            </a:r>
            <a:r>
              <a:rPr lang="en-US" dirty="0" smtClean="0"/>
              <a:t> ve </a:t>
            </a:r>
            <a:r>
              <a:rPr lang="en-US" dirty="0" err="1" smtClean="0"/>
              <a:t>genellemeden</a:t>
            </a:r>
            <a:r>
              <a:rPr lang="en-US" dirty="0" smtClean="0"/>
              <a:t> </a:t>
            </a:r>
            <a:r>
              <a:rPr lang="en-US" dirty="0" err="1" smtClean="0"/>
              <a:t>uzak</a:t>
            </a:r>
            <a:r>
              <a:rPr lang="en-US" dirty="0" smtClean="0"/>
              <a:t> </a:t>
            </a:r>
            <a:r>
              <a:rPr lang="en-US" dirty="0" err="1" smtClean="0"/>
              <a:t>durmalıdır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2.KANAL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İletişim surecinde mesajı kaynaktan alıcıya taşıyan araç-gereç, yöntem ve tekniklerdir.</a:t>
            </a:r>
          </a:p>
          <a:p>
            <a:r>
              <a:rPr lang="tr-TR" dirty="0" smtClean="0"/>
              <a:t>Bunları şöyle sıralayabiliriz:</a:t>
            </a:r>
          </a:p>
          <a:p>
            <a:r>
              <a:rPr lang="tr-TR" dirty="0" smtClean="0"/>
              <a:t>(1) Görsel kanal,</a:t>
            </a:r>
          </a:p>
          <a:p>
            <a:r>
              <a:rPr lang="tr-TR" dirty="0" smtClean="0"/>
              <a:t>(2) İşitsel kanal,</a:t>
            </a:r>
          </a:p>
          <a:p>
            <a:r>
              <a:rPr lang="tr-TR" dirty="0" smtClean="0"/>
              <a:t>(3) Dokunsal kanal,</a:t>
            </a:r>
          </a:p>
          <a:p>
            <a:r>
              <a:rPr lang="es-ES" dirty="0" smtClean="0"/>
              <a:t>(4) Koklama ve tat alma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3.MESAJ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Mesaj</a:t>
            </a:r>
            <a:r>
              <a:rPr lang="en-US" dirty="0" smtClean="0"/>
              <a:t>,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kaynak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tarafından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alıcıya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gönderilen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içeriktir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tr-T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tr-TR" dirty="0" smtClean="0"/>
          </a:p>
          <a:p>
            <a:pPr algn="just"/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 smtClean="0"/>
              <a:t>ifadeyle</a:t>
            </a:r>
            <a:r>
              <a:rPr lang="en-US" dirty="0" smtClean="0"/>
              <a:t> </a:t>
            </a:r>
            <a:r>
              <a:rPr lang="en-US" dirty="0" err="1" smtClean="0"/>
              <a:t>mesaj</a:t>
            </a:r>
            <a:r>
              <a:rPr lang="en-US" dirty="0" smtClean="0"/>
              <a:t>, </a:t>
            </a:r>
            <a:r>
              <a:rPr lang="en-US" dirty="0" err="1" smtClean="0"/>
              <a:t>kaynağın</a:t>
            </a:r>
            <a:r>
              <a:rPr lang="en-US" dirty="0" smtClean="0"/>
              <a:t> </a:t>
            </a:r>
            <a:r>
              <a:rPr lang="en-US" dirty="0" err="1" smtClean="0"/>
              <a:t>alıcıyla</a:t>
            </a:r>
            <a:r>
              <a:rPr lang="en-US" dirty="0" smtClean="0"/>
              <a:t> </a:t>
            </a:r>
            <a:r>
              <a:rPr lang="en-US" dirty="0" err="1" smtClean="0"/>
              <a:t>paylaşmak</a:t>
            </a:r>
            <a:r>
              <a:rPr lang="en-US" dirty="0" smtClean="0"/>
              <a:t> </a:t>
            </a:r>
            <a:r>
              <a:rPr lang="en-US" dirty="0" err="1" smtClean="0"/>
              <a:t>istediği</a:t>
            </a:r>
            <a:r>
              <a:rPr lang="en-US" dirty="0" smtClean="0"/>
              <a:t> </a:t>
            </a:r>
            <a:r>
              <a:rPr lang="en-US" dirty="0" err="1" smtClean="0"/>
              <a:t>duygu</a:t>
            </a:r>
            <a:r>
              <a:rPr lang="en-US" dirty="0" smtClean="0"/>
              <a:t>, </a:t>
            </a:r>
            <a:r>
              <a:rPr lang="en-US" dirty="0" err="1" smtClean="0"/>
              <a:t>düşünce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davranışları</a:t>
            </a:r>
            <a:r>
              <a:rPr lang="en-US" dirty="0" smtClean="0"/>
              <a:t> </a:t>
            </a:r>
            <a:r>
              <a:rPr lang="en-US" dirty="0" err="1" smtClean="0"/>
              <a:t>temsil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sembollerdir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en-US" dirty="0" err="1" smtClean="0"/>
              <a:t>Mesaj</a:t>
            </a:r>
            <a:r>
              <a:rPr lang="en-US" dirty="0" smtClean="0"/>
              <a:t>, </a:t>
            </a:r>
            <a:r>
              <a:rPr lang="en-US" dirty="0" err="1" smtClean="0"/>
              <a:t>alıcının</a:t>
            </a:r>
            <a:r>
              <a:rPr lang="en-US" dirty="0" smtClean="0"/>
              <a:t> </a:t>
            </a:r>
            <a:r>
              <a:rPr lang="en-US" dirty="0" err="1" smtClean="0"/>
              <a:t>anlayabileceği</a:t>
            </a:r>
            <a:r>
              <a:rPr lang="en-US" dirty="0" smtClean="0"/>
              <a:t> </a:t>
            </a:r>
            <a:r>
              <a:rPr lang="en-US" dirty="0" err="1" smtClean="0"/>
              <a:t>sembollerden</a:t>
            </a:r>
            <a:r>
              <a:rPr lang="en-US" dirty="0" smtClean="0"/>
              <a:t> </a:t>
            </a:r>
            <a:r>
              <a:rPr lang="en-US" dirty="0" err="1" smtClean="0"/>
              <a:t>oluşmalıdır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4.ALICI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r>
              <a:rPr lang="en-US" dirty="0" err="1" smtClean="0"/>
              <a:t>Alıcı</a:t>
            </a:r>
            <a:r>
              <a:rPr lang="en-US" dirty="0" smtClean="0"/>
              <a:t>,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mesajı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onu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kendi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zihnindeki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içeriğe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göre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çözümleyip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algılayan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kişidir</a:t>
            </a:r>
            <a:r>
              <a:rPr lang="en-US" dirty="0" smtClean="0"/>
              <a:t>. </a:t>
            </a:r>
            <a:r>
              <a:rPr lang="en-US" dirty="0" err="1" smtClean="0"/>
              <a:t>Kaynakla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değerlendirmemiz</a:t>
            </a:r>
            <a:r>
              <a:rPr lang="en-US" dirty="0" smtClean="0"/>
              <a:t>, mesajı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algıladığımızı</a:t>
            </a:r>
            <a:r>
              <a:rPr lang="en-US" dirty="0" smtClean="0"/>
              <a:t> da </a:t>
            </a:r>
            <a:r>
              <a:rPr lang="en-US" dirty="0" err="1" smtClean="0"/>
              <a:t>etkiler</a:t>
            </a:r>
            <a:r>
              <a:rPr lang="en-US" dirty="0" smtClean="0"/>
              <a:t>. </a:t>
            </a:r>
            <a:r>
              <a:rPr lang="en-US" dirty="0" err="1" smtClean="0"/>
              <a:t>Duygularımız</a:t>
            </a:r>
            <a:r>
              <a:rPr lang="en-US" dirty="0" smtClean="0"/>
              <a:t> ve </a:t>
            </a:r>
            <a:r>
              <a:rPr lang="en-US" dirty="0" err="1" smtClean="0"/>
              <a:t>önyargılarımızla</a:t>
            </a:r>
            <a:r>
              <a:rPr lang="en-US" dirty="0" smtClean="0"/>
              <a:t> </a:t>
            </a:r>
            <a:r>
              <a:rPr lang="en-US" dirty="0" err="1" smtClean="0"/>
              <a:t>mesajdaki</a:t>
            </a:r>
            <a:r>
              <a:rPr lang="en-US" dirty="0" smtClean="0"/>
              <a:t> </a:t>
            </a:r>
            <a:r>
              <a:rPr lang="en-US" dirty="0" err="1" smtClean="0"/>
              <a:t>boşlukları</a:t>
            </a:r>
            <a:r>
              <a:rPr lang="en-US" dirty="0" smtClean="0"/>
              <a:t> </a:t>
            </a:r>
            <a:r>
              <a:rPr lang="en-US" dirty="0" err="1" smtClean="0"/>
              <a:t>doldururuz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5.GERİ BİLDİRİM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en-US" dirty="0" smtClean="0"/>
              <a:t>Geri </a:t>
            </a:r>
            <a:r>
              <a:rPr lang="en-US" dirty="0" err="1" smtClean="0"/>
              <a:t>bildirim</a:t>
            </a:r>
            <a:r>
              <a:rPr lang="en-US" dirty="0" smtClean="0"/>
              <a:t> (</a:t>
            </a:r>
            <a:r>
              <a:rPr lang="en-US" i="1" dirty="0" smtClean="0"/>
              <a:t>feedback</a:t>
            </a:r>
            <a:r>
              <a:rPr lang="en-US" dirty="0" smtClean="0"/>
              <a:t>), </a:t>
            </a:r>
            <a:r>
              <a:rPr lang="en-US" dirty="0" err="1" smtClean="0"/>
              <a:t>iletişimin</a:t>
            </a:r>
            <a:r>
              <a:rPr lang="en-US" dirty="0" smtClean="0"/>
              <a:t> </a:t>
            </a:r>
            <a:r>
              <a:rPr lang="en-US" dirty="0" err="1" smtClean="0"/>
              <a:t>ters</a:t>
            </a:r>
            <a:r>
              <a:rPr lang="en-US" dirty="0" smtClean="0"/>
              <a:t> </a:t>
            </a:r>
            <a:r>
              <a:rPr lang="en-US" dirty="0" err="1" smtClean="0"/>
              <a:t>yönde</a:t>
            </a:r>
            <a:r>
              <a:rPr lang="en-US" dirty="0" smtClean="0"/>
              <a:t> </a:t>
            </a:r>
            <a:r>
              <a:rPr lang="en-US" dirty="0" err="1" smtClean="0"/>
              <a:t>işleyen</a:t>
            </a:r>
            <a:r>
              <a:rPr lang="en-US" dirty="0" smtClean="0"/>
              <a:t> </a:t>
            </a:r>
            <a:r>
              <a:rPr lang="en-US" dirty="0" err="1" smtClean="0"/>
              <a:t>kısmı</a:t>
            </a:r>
            <a:r>
              <a:rPr lang="en-US" dirty="0" smtClean="0"/>
              <a:t> </a:t>
            </a:r>
            <a:r>
              <a:rPr lang="en-US" dirty="0" err="1" smtClean="0"/>
              <a:t>olup</a:t>
            </a:r>
            <a:r>
              <a:rPr lang="en-US" dirty="0" smtClean="0"/>
              <a:t>, </a:t>
            </a:r>
            <a:r>
              <a:rPr lang="en-US" dirty="0" err="1" smtClean="0"/>
              <a:t>alıcının</a:t>
            </a:r>
            <a:r>
              <a:rPr lang="en-US" dirty="0" smtClean="0"/>
              <a:t> </a:t>
            </a:r>
            <a:r>
              <a:rPr lang="en-US" dirty="0" err="1" smtClean="0"/>
              <a:t>mesaja</a:t>
            </a:r>
            <a:r>
              <a:rPr lang="en-US" dirty="0" smtClean="0"/>
              <a:t> </a:t>
            </a:r>
            <a:r>
              <a:rPr lang="en-US" dirty="0" err="1" smtClean="0"/>
              <a:t>tepkisini</a:t>
            </a:r>
            <a:r>
              <a:rPr lang="en-US" dirty="0" smtClean="0"/>
              <a:t> </a:t>
            </a:r>
            <a:r>
              <a:rPr lang="en-US" dirty="0" err="1" smtClean="0"/>
              <a:t>içerir</a:t>
            </a:r>
            <a:r>
              <a:rPr lang="en-US" dirty="0" smtClean="0"/>
              <a:t>. Bu </a:t>
            </a:r>
            <a:r>
              <a:rPr lang="en-US" dirty="0" err="1" smtClean="0"/>
              <a:t>kez</a:t>
            </a:r>
            <a:r>
              <a:rPr lang="en-US" dirty="0" smtClean="0"/>
              <a:t> roller </a:t>
            </a:r>
            <a:r>
              <a:rPr lang="en-US" dirty="0" err="1" smtClean="0"/>
              <a:t>değişmiş</a:t>
            </a:r>
            <a:r>
              <a:rPr lang="en-US" dirty="0" smtClean="0"/>
              <a:t>; </a:t>
            </a:r>
            <a:r>
              <a:rPr lang="en-US" dirty="0" err="1" smtClean="0"/>
              <a:t>alıcı</a:t>
            </a:r>
            <a:r>
              <a:rPr lang="en-US" dirty="0" smtClean="0"/>
              <a:t>, </a:t>
            </a:r>
            <a:r>
              <a:rPr lang="en-US" dirty="0" err="1" smtClean="0"/>
              <a:t>kaynak</a:t>
            </a:r>
            <a:r>
              <a:rPr lang="en-US" dirty="0" smtClean="0"/>
              <a:t> </a:t>
            </a:r>
            <a:r>
              <a:rPr lang="en-US" dirty="0" err="1" smtClean="0"/>
              <a:t>olmuştur</a:t>
            </a:r>
            <a:r>
              <a:rPr lang="en-US" dirty="0" smtClean="0"/>
              <a:t> ve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aşamalar</a:t>
            </a:r>
            <a:r>
              <a:rPr lang="en-US" dirty="0" smtClean="0"/>
              <a:t> </a:t>
            </a:r>
            <a:r>
              <a:rPr lang="en-US" dirty="0" err="1" smtClean="0"/>
              <a:t>burada</a:t>
            </a:r>
            <a:r>
              <a:rPr lang="en-US" dirty="0" smtClean="0"/>
              <a:t> da </a:t>
            </a:r>
            <a:r>
              <a:rPr lang="en-US" dirty="0" err="1" smtClean="0"/>
              <a:t>yaşanır</a:t>
            </a:r>
            <a:r>
              <a:rPr lang="en-US" dirty="0" smtClean="0"/>
              <a:t>.</a:t>
            </a:r>
            <a:endParaRPr lang="tr-TR" dirty="0" smtClean="0"/>
          </a:p>
          <a:p>
            <a:pPr algn="ctr"/>
            <a:endParaRPr lang="tr-TR" dirty="0" smtClean="0"/>
          </a:p>
          <a:p>
            <a:pPr algn="ctr"/>
            <a:r>
              <a:rPr lang="en-US" dirty="0" err="1" smtClean="0"/>
              <a:t>Geribildirim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tür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mekanizmasıdır</a:t>
            </a:r>
            <a:r>
              <a:rPr lang="en-US" dirty="0" smtClean="0"/>
              <a:t>. </a:t>
            </a:r>
            <a:r>
              <a:rPr lang="tr-TR" dirty="0" err="1" smtClean="0"/>
              <a:t>İ</a:t>
            </a:r>
            <a:r>
              <a:rPr lang="en-US" dirty="0" err="1" smtClean="0"/>
              <a:t>letişimde</a:t>
            </a:r>
            <a:r>
              <a:rPr lang="en-US" dirty="0" smtClean="0"/>
              <a:t> </a:t>
            </a:r>
            <a:r>
              <a:rPr lang="en-US" dirty="0" err="1" smtClean="0"/>
              <a:t>geri</a:t>
            </a:r>
            <a:r>
              <a:rPr lang="en-US" dirty="0" smtClean="0"/>
              <a:t> </a:t>
            </a:r>
            <a:r>
              <a:rPr lang="en-US" dirty="0" err="1" smtClean="0"/>
              <a:t>bildirim</a:t>
            </a:r>
            <a:r>
              <a:rPr lang="en-US" dirty="0" smtClean="0"/>
              <a:t> </a:t>
            </a:r>
            <a:r>
              <a:rPr lang="en-US" dirty="0" err="1" smtClean="0"/>
              <a:t>arttıkça</a:t>
            </a:r>
            <a:r>
              <a:rPr lang="en-US" dirty="0" smtClean="0"/>
              <a:t>, </a:t>
            </a:r>
            <a:r>
              <a:rPr lang="en-US" dirty="0" err="1" smtClean="0"/>
              <a:t>iletişimin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r>
              <a:rPr lang="en-US" dirty="0" smtClean="0"/>
              <a:t> de </a:t>
            </a:r>
            <a:r>
              <a:rPr lang="en-US" dirty="0" err="1" smtClean="0"/>
              <a:t>artar</a:t>
            </a:r>
            <a:r>
              <a:rPr lang="en-US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Etkili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geri</a:t>
            </a:r>
            <a:r>
              <a:rPr lang="en-US" dirty="0" smtClean="0"/>
              <a:t> </a:t>
            </a:r>
            <a:r>
              <a:rPr lang="en-US" dirty="0" err="1" smtClean="0"/>
              <a:t>bildirim</a:t>
            </a:r>
            <a:r>
              <a:rPr lang="en-US" dirty="0" smtClean="0"/>
              <a:t>;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Kişiye</a:t>
            </a:r>
            <a:r>
              <a:rPr lang="en-US" dirty="0" smtClean="0"/>
              <a:t> </a:t>
            </a:r>
            <a:r>
              <a:rPr lang="en-US" dirty="0" err="1" smtClean="0"/>
              <a:t>yardımcı</a:t>
            </a:r>
            <a:r>
              <a:rPr lang="en-US" dirty="0" smtClean="0"/>
              <a:t> </a:t>
            </a:r>
            <a:r>
              <a:rPr lang="en-US" dirty="0" err="1" smtClean="0"/>
              <a:t>olmayı</a:t>
            </a:r>
            <a:r>
              <a:rPr lang="en-US" dirty="0" smtClean="0"/>
              <a:t> </a:t>
            </a:r>
            <a:r>
              <a:rPr lang="en-US" dirty="0" err="1" smtClean="0"/>
              <a:t>amaçlar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Belirli</a:t>
            </a:r>
            <a:r>
              <a:rPr lang="en-US" dirty="0" smtClean="0"/>
              <a:t> ve </a:t>
            </a:r>
            <a:r>
              <a:rPr lang="en-US" dirty="0" err="1" smtClean="0"/>
              <a:t>ayrıntılıdır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Zamanında</a:t>
            </a:r>
            <a:r>
              <a:rPr lang="en-US" dirty="0" smtClean="0"/>
              <a:t> </a:t>
            </a:r>
            <a:r>
              <a:rPr lang="en-US" dirty="0" err="1" smtClean="0"/>
              <a:t>gelir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Açık</a:t>
            </a:r>
            <a:r>
              <a:rPr lang="en-US" dirty="0" smtClean="0"/>
              <a:t> ve </a:t>
            </a:r>
            <a:r>
              <a:rPr lang="en-US" dirty="0" err="1" smtClean="0"/>
              <a:t>nettir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Davranış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durur</a:t>
            </a:r>
            <a:r>
              <a:rPr lang="en-US" dirty="0" smtClean="0"/>
              <a:t>. 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tr-TR" dirty="0" smtClean="0"/>
              <a:t>Söz ola kese savaşı</a:t>
            </a:r>
          </a:p>
          <a:p>
            <a:pPr algn="ctr"/>
            <a:r>
              <a:rPr lang="tr-TR" dirty="0" smtClean="0"/>
              <a:t>Söz ola kestire başı</a:t>
            </a:r>
          </a:p>
          <a:p>
            <a:pPr algn="ctr"/>
            <a:r>
              <a:rPr lang="tr-TR" dirty="0" smtClean="0"/>
              <a:t>Söz ola </a:t>
            </a:r>
            <a:r>
              <a:rPr lang="tr-TR" dirty="0" err="1" smtClean="0"/>
              <a:t>ağulu</a:t>
            </a:r>
            <a:r>
              <a:rPr lang="tr-TR" dirty="0" smtClean="0"/>
              <a:t> aşı</a:t>
            </a:r>
          </a:p>
          <a:p>
            <a:pPr algn="ctr"/>
            <a:r>
              <a:rPr lang="tr-TR" dirty="0" smtClean="0"/>
              <a:t>Bal ile yağ ede bir söz </a:t>
            </a:r>
          </a:p>
          <a:p>
            <a:pPr lvl="3" algn="ctr"/>
            <a:r>
              <a:rPr lang="tr-TR" dirty="0" smtClean="0"/>
              <a:t>YUNUS EMRE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BEDEN DİLİ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Beden</a:t>
            </a:r>
            <a:r>
              <a:rPr lang="en-US" dirty="0" smtClean="0"/>
              <a:t> </a:t>
            </a:r>
            <a:r>
              <a:rPr lang="en-US" dirty="0" err="1" smtClean="0"/>
              <a:t>dili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ilk </a:t>
            </a:r>
            <a:r>
              <a:rPr lang="en-US" i="1" dirty="0" err="1" smtClean="0">
                <a:solidFill>
                  <a:srgbClr val="FF0000"/>
                </a:solidFill>
              </a:rPr>
              <a:t>dilimizdir</a:t>
            </a:r>
            <a:r>
              <a:rPr lang="en-US" dirty="0" smtClean="0"/>
              <a:t>. Jest ve </a:t>
            </a:r>
            <a:r>
              <a:rPr lang="en-US" dirty="0" err="1" smtClean="0"/>
              <a:t>mimiklerden</a:t>
            </a:r>
            <a:r>
              <a:rPr lang="en-US" dirty="0" smtClean="0"/>
              <a:t> </a:t>
            </a:r>
            <a:r>
              <a:rPr lang="en-US" dirty="0" err="1" smtClean="0"/>
              <a:t>beden</a:t>
            </a:r>
            <a:r>
              <a:rPr lang="en-US" dirty="0" smtClean="0"/>
              <a:t> </a:t>
            </a:r>
            <a:r>
              <a:rPr lang="en-US" dirty="0" err="1" smtClean="0"/>
              <a:t>duruşuna</a:t>
            </a:r>
            <a:r>
              <a:rPr lang="en-US" dirty="0" smtClean="0"/>
              <a:t>, </a:t>
            </a:r>
            <a:r>
              <a:rPr lang="en-US" dirty="0" err="1" smtClean="0"/>
              <a:t>oturuşumuzdan</a:t>
            </a:r>
            <a:r>
              <a:rPr lang="en-US" dirty="0" smtClean="0"/>
              <a:t> </a:t>
            </a:r>
            <a:r>
              <a:rPr lang="en-US" dirty="0" err="1" smtClean="0"/>
              <a:t>yöneldiğimiz</a:t>
            </a:r>
            <a:r>
              <a:rPr lang="en-US" dirty="0" smtClean="0"/>
              <a:t> </a:t>
            </a:r>
            <a:r>
              <a:rPr lang="en-US" dirty="0" err="1" smtClean="0"/>
              <a:t>tarafa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verdiğimiz</a:t>
            </a:r>
            <a:r>
              <a:rPr lang="en-US" dirty="0" smtClean="0"/>
              <a:t> </a:t>
            </a:r>
            <a:r>
              <a:rPr lang="en-US" dirty="0" err="1" smtClean="0"/>
              <a:t>bütün</a:t>
            </a:r>
            <a:r>
              <a:rPr lang="en-US" dirty="0" smtClean="0"/>
              <a:t> </a:t>
            </a:r>
            <a:r>
              <a:rPr lang="en-US" dirty="0" err="1" smtClean="0"/>
              <a:t>mesajlar</a:t>
            </a:r>
            <a:r>
              <a:rPr lang="en-US" dirty="0" smtClean="0"/>
              <a:t> </a:t>
            </a:r>
            <a:r>
              <a:rPr lang="en-US" dirty="0" err="1" smtClean="0"/>
              <a:t>beden</a:t>
            </a:r>
            <a:r>
              <a:rPr lang="en-US" dirty="0" smtClean="0"/>
              <a:t> </a:t>
            </a:r>
            <a:r>
              <a:rPr lang="en-US" dirty="0" err="1" smtClean="0"/>
              <a:t>dili</a:t>
            </a:r>
            <a:r>
              <a:rPr lang="en-US" dirty="0" smtClean="0"/>
              <a:t> </a:t>
            </a:r>
            <a:r>
              <a:rPr lang="en-US" dirty="0" err="1" smtClean="0"/>
              <a:t>kapsamında</a:t>
            </a:r>
            <a:r>
              <a:rPr lang="en-US" dirty="0" smtClean="0"/>
              <a:t> </a:t>
            </a:r>
            <a:r>
              <a:rPr lang="en-US" dirty="0" err="1" smtClean="0"/>
              <a:t>değerlendirilir</a:t>
            </a:r>
            <a:r>
              <a:rPr lang="en-US" dirty="0" smtClean="0"/>
              <a:t>.</a:t>
            </a:r>
            <a:endParaRPr lang="tr-TR" dirty="0" smtClean="0"/>
          </a:p>
          <a:p>
            <a:pPr algn="ctr"/>
            <a:r>
              <a:rPr lang="en-US" dirty="0" smtClean="0"/>
              <a:t> </a:t>
            </a:r>
            <a:r>
              <a:rPr lang="tr-TR" dirty="0" err="1" smtClean="0"/>
              <a:t>İ</a:t>
            </a:r>
            <a:r>
              <a:rPr lang="en-US" dirty="0" err="1" smtClean="0"/>
              <a:t>yi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iletişimci</a:t>
            </a:r>
            <a:r>
              <a:rPr lang="en-US" dirty="0" smtClean="0"/>
              <a:t> </a:t>
            </a:r>
            <a:r>
              <a:rPr lang="en-US" dirty="0" err="1" smtClean="0"/>
              <a:t>olabilmemiz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kelimeleri</a:t>
            </a:r>
            <a:r>
              <a:rPr lang="en-US" dirty="0" smtClean="0"/>
              <a:t> </a:t>
            </a:r>
            <a:r>
              <a:rPr lang="en-US" dirty="0" err="1" smtClean="0"/>
              <a:t>etkin</a:t>
            </a:r>
            <a:r>
              <a:rPr lang="en-US" dirty="0" smtClean="0"/>
              <a:t> </a:t>
            </a:r>
            <a:r>
              <a:rPr lang="en-US" dirty="0" err="1" smtClean="0"/>
              <a:t>kullanmakla</a:t>
            </a:r>
            <a:r>
              <a:rPr lang="en-US" dirty="0" smtClean="0"/>
              <a:t> </a:t>
            </a:r>
            <a:r>
              <a:rPr lang="en-US" dirty="0" err="1" smtClean="0"/>
              <a:t>beraber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mesajı </a:t>
            </a:r>
            <a:r>
              <a:rPr lang="en-US" dirty="0" err="1" smtClean="0"/>
              <a:t>beden</a:t>
            </a:r>
            <a:r>
              <a:rPr lang="en-US" dirty="0" smtClean="0"/>
              <a:t> </a:t>
            </a:r>
            <a:r>
              <a:rPr lang="en-US" dirty="0" err="1" smtClean="0"/>
              <a:t>dilimizle</a:t>
            </a:r>
            <a:r>
              <a:rPr lang="en-US" dirty="0" smtClean="0"/>
              <a:t> </a:t>
            </a:r>
            <a:r>
              <a:rPr lang="en-US" dirty="0" err="1" smtClean="0"/>
              <a:t>desteklemek</a:t>
            </a:r>
            <a:r>
              <a:rPr lang="en-US" dirty="0" smtClean="0"/>
              <a:t> de </a:t>
            </a:r>
            <a:r>
              <a:rPr lang="en-US" dirty="0" err="1" smtClean="0"/>
              <a:t>önemlidir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Beden</a:t>
            </a:r>
            <a:r>
              <a:rPr lang="en-US" dirty="0" smtClean="0"/>
              <a:t> </a:t>
            </a:r>
            <a:r>
              <a:rPr lang="en-US" dirty="0" err="1" smtClean="0"/>
              <a:t>Dili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tr-TR" dirty="0" err="1" smtClean="0"/>
              <a:t>i</a:t>
            </a:r>
            <a:r>
              <a:rPr lang="en-US" dirty="0" err="1" smtClean="0"/>
              <a:t>şimize</a:t>
            </a:r>
            <a:r>
              <a:rPr lang="en-US" dirty="0" smtClean="0"/>
              <a:t> </a:t>
            </a:r>
            <a:r>
              <a:rPr lang="en-US" dirty="0" err="1" smtClean="0"/>
              <a:t>Yarar</a:t>
            </a:r>
            <a:r>
              <a:rPr lang="en-US" dirty="0" smtClean="0"/>
              <a:t>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1- </a:t>
            </a:r>
            <a:r>
              <a:rPr lang="en-US" dirty="0" err="1" smtClean="0"/>
              <a:t>Başkaları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olumlu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etki</a:t>
            </a:r>
            <a:r>
              <a:rPr lang="en-US" dirty="0" smtClean="0"/>
              <a:t> </a:t>
            </a:r>
            <a:r>
              <a:rPr lang="en-US" dirty="0" err="1" smtClean="0"/>
              <a:t>yaratarak</a:t>
            </a:r>
            <a:r>
              <a:rPr lang="en-US" dirty="0" smtClean="0"/>
              <a:t> </a:t>
            </a:r>
            <a:r>
              <a:rPr lang="en-US" dirty="0" err="1" smtClean="0"/>
              <a:t>amacımıza</a:t>
            </a:r>
            <a:r>
              <a:rPr lang="en-US" dirty="0" smtClean="0"/>
              <a:t> </a:t>
            </a:r>
            <a:r>
              <a:rPr lang="en-US" dirty="0" err="1" smtClean="0"/>
              <a:t>ulaşmamızı</a:t>
            </a:r>
            <a:r>
              <a:rPr lang="en-US" dirty="0" smtClean="0"/>
              <a:t> </a:t>
            </a:r>
            <a:r>
              <a:rPr lang="en-US" dirty="0" err="1" smtClean="0"/>
              <a:t>sağlar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 smtClean="0"/>
              <a:t> 2- </a:t>
            </a:r>
            <a:r>
              <a:rPr lang="en-US" dirty="0" err="1" smtClean="0"/>
              <a:t>Karşımızdakileri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anlayarak</a:t>
            </a:r>
            <a:r>
              <a:rPr lang="en-US" dirty="0" smtClean="0"/>
              <a:t> </a:t>
            </a:r>
            <a:r>
              <a:rPr lang="en-US" dirty="0" err="1" smtClean="0"/>
              <a:t>etkili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iletişim</a:t>
            </a:r>
            <a:r>
              <a:rPr lang="en-US" dirty="0" smtClean="0"/>
              <a:t> </a:t>
            </a:r>
            <a:r>
              <a:rPr lang="en-US" dirty="0" err="1" smtClean="0"/>
              <a:t>kurmaya</a:t>
            </a:r>
            <a:r>
              <a:rPr lang="en-US" dirty="0" smtClean="0"/>
              <a:t> </a:t>
            </a:r>
            <a:r>
              <a:rPr lang="en-US" dirty="0" err="1" smtClean="0"/>
              <a:t>yarar</a:t>
            </a:r>
            <a:r>
              <a:rPr lang="en-US" dirty="0" smtClean="0"/>
              <a:t>.</a:t>
            </a:r>
            <a:endParaRPr lang="tr-TR" dirty="0" smtClean="0"/>
          </a:p>
          <a:p>
            <a:pPr lvl="0" algn="just"/>
            <a:r>
              <a:rPr lang="tr-TR" dirty="0" smtClean="0"/>
              <a:t>3-	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beden</a:t>
            </a:r>
            <a:r>
              <a:rPr lang="en-US" dirty="0" smtClean="0"/>
              <a:t> </a:t>
            </a:r>
            <a:r>
              <a:rPr lang="en-US" dirty="0" err="1" smtClean="0"/>
              <a:t>hareketlerimizi</a:t>
            </a:r>
            <a:r>
              <a:rPr lang="en-US" dirty="0" smtClean="0"/>
              <a:t> </a:t>
            </a:r>
            <a:r>
              <a:rPr lang="en-US" dirty="0" err="1" smtClean="0"/>
              <a:t>denetleyerek</a:t>
            </a:r>
            <a:r>
              <a:rPr lang="en-US" dirty="0" smtClean="0"/>
              <a:t>,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ortamlara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çabuk</a:t>
            </a:r>
            <a:r>
              <a:rPr lang="en-US" dirty="0" smtClean="0"/>
              <a:t> </a:t>
            </a:r>
            <a:r>
              <a:rPr lang="en-US" dirty="0" err="1" smtClean="0"/>
              <a:t>uyum</a:t>
            </a:r>
            <a:r>
              <a:rPr lang="en-US" dirty="0" smtClean="0"/>
              <a:t> </a:t>
            </a:r>
            <a:r>
              <a:rPr lang="en-US" dirty="0" err="1" smtClean="0"/>
              <a:t>sağlamamızı</a:t>
            </a:r>
            <a:r>
              <a:rPr lang="en-US" dirty="0" smtClean="0"/>
              <a:t> </a:t>
            </a:r>
            <a:r>
              <a:rPr lang="en-US" dirty="0" err="1" smtClean="0"/>
              <a:t>mümkün</a:t>
            </a:r>
            <a:r>
              <a:rPr lang="en-US" dirty="0" smtClean="0"/>
              <a:t> </a:t>
            </a:r>
            <a:r>
              <a:rPr lang="en-US" dirty="0" err="1" smtClean="0"/>
              <a:t>kılar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tr-TR" dirty="0" smtClean="0"/>
              <a:t>4-	</a:t>
            </a:r>
            <a:r>
              <a:rPr lang="en-US" dirty="0" err="1" smtClean="0"/>
              <a:t>Başkalarının</a:t>
            </a:r>
            <a:r>
              <a:rPr lang="en-US" dirty="0" smtClean="0"/>
              <a:t> </a:t>
            </a:r>
            <a:r>
              <a:rPr lang="en-US" dirty="0" err="1" smtClean="0"/>
              <a:t>gerçekte</a:t>
            </a:r>
            <a:r>
              <a:rPr lang="en-US" dirty="0" smtClean="0"/>
              <a:t> ne </a:t>
            </a:r>
            <a:r>
              <a:rPr lang="en-US" dirty="0" err="1" smtClean="0"/>
              <a:t>söylemek</a:t>
            </a:r>
            <a:r>
              <a:rPr lang="en-US" dirty="0" smtClean="0"/>
              <a:t> </a:t>
            </a:r>
            <a:r>
              <a:rPr lang="en-US" dirty="0" err="1" smtClean="0"/>
              <a:t>istediğini</a:t>
            </a:r>
            <a:r>
              <a:rPr lang="en-US" dirty="0" smtClean="0"/>
              <a:t> </a:t>
            </a:r>
            <a:r>
              <a:rPr lang="en-US" dirty="0" err="1" smtClean="0"/>
              <a:t>anlamakta</a:t>
            </a:r>
            <a:r>
              <a:rPr lang="en-US" dirty="0" smtClean="0"/>
              <a:t> </a:t>
            </a:r>
            <a:r>
              <a:rPr lang="en-US" dirty="0" err="1" smtClean="0"/>
              <a:t>yardımcı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Gülümseme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tr-TR" dirty="0" smtClean="0"/>
              <a:t>İ</a:t>
            </a:r>
            <a:r>
              <a:rPr lang="en-US" dirty="0" err="1" smtClean="0"/>
              <a:t>letişimdeki</a:t>
            </a:r>
            <a:r>
              <a:rPr lang="en-US" dirty="0" smtClean="0"/>
              <a:t> en </a:t>
            </a:r>
            <a:r>
              <a:rPr lang="en-US" dirty="0" err="1" smtClean="0"/>
              <a:t>etkili</a:t>
            </a:r>
            <a:r>
              <a:rPr lang="en-US" dirty="0" smtClean="0"/>
              <a:t> </a:t>
            </a:r>
            <a:r>
              <a:rPr lang="en-US" dirty="0" err="1" smtClean="0"/>
              <a:t>davranış</a:t>
            </a:r>
            <a:r>
              <a:rPr lang="en-US" dirty="0" smtClean="0"/>
              <a:t> </a:t>
            </a:r>
            <a:r>
              <a:rPr lang="en-US" dirty="0" err="1" smtClean="0"/>
              <a:t>belki</a:t>
            </a:r>
            <a:r>
              <a:rPr lang="en-US" dirty="0" smtClean="0"/>
              <a:t> de </a:t>
            </a:r>
            <a:r>
              <a:rPr lang="en-US" dirty="0" err="1" smtClean="0"/>
              <a:t>gülümsemedir</a:t>
            </a:r>
            <a:r>
              <a:rPr lang="en-US" dirty="0" smtClean="0"/>
              <a:t>. </a:t>
            </a:r>
            <a:r>
              <a:rPr lang="en-US" dirty="0" err="1" smtClean="0"/>
              <a:t>Gülümsemek</a:t>
            </a:r>
            <a:r>
              <a:rPr lang="en-US" dirty="0" smtClean="0"/>
              <a:t> </a:t>
            </a:r>
            <a:r>
              <a:rPr lang="en-US" dirty="0" err="1" smtClean="0"/>
              <a:t>karşımızdakine</a:t>
            </a:r>
            <a:r>
              <a:rPr lang="en-US" dirty="0" smtClean="0"/>
              <a:t> de </a:t>
            </a:r>
            <a:r>
              <a:rPr lang="en-US" dirty="0" err="1" smtClean="0"/>
              <a:t>yansıyan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davranıştır</a:t>
            </a:r>
            <a:r>
              <a:rPr lang="en-US" dirty="0" smtClean="0"/>
              <a:t>. </a:t>
            </a:r>
            <a:r>
              <a:rPr lang="en-US" dirty="0" err="1" smtClean="0"/>
              <a:t>Karşımızdakini</a:t>
            </a:r>
            <a:r>
              <a:rPr lang="en-US" dirty="0" smtClean="0"/>
              <a:t> </a:t>
            </a:r>
            <a:r>
              <a:rPr lang="en-US" dirty="0" err="1" smtClean="0"/>
              <a:t>hemen</a:t>
            </a:r>
            <a:r>
              <a:rPr lang="en-US" dirty="0" smtClean="0"/>
              <a:t> </a:t>
            </a:r>
            <a:r>
              <a:rPr lang="en-US" dirty="0" err="1" smtClean="0"/>
              <a:t>etkiler</a:t>
            </a:r>
            <a:r>
              <a:rPr lang="en-US" dirty="0" smtClean="0"/>
              <a:t>, </a:t>
            </a:r>
            <a:r>
              <a:rPr lang="en-US" dirty="0" err="1" smtClean="0"/>
              <a:t>hatta</a:t>
            </a:r>
            <a:r>
              <a:rPr lang="en-US" dirty="0" smtClean="0"/>
              <a:t> o da </a:t>
            </a:r>
            <a:r>
              <a:rPr lang="en-US" dirty="0" err="1" smtClean="0"/>
              <a:t>gülümser</a:t>
            </a:r>
            <a:r>
              <a:rPr lang="en-US" dirty="0" smtClean="0"/>
              <a:t>. </a:t>
            </a:r>
            <a:r>
              <a:rPr lang="en-US" dirty="0" err="1" smtClean="0"/>
              <a:t>Sıcaklığı</a:t>
            </a:r>
            <a:r>
              <a:rPr lang="en-US" dirty="0" smtClean="0"/>
              <a:t>, </a:t>
            </a:r>
            <a:r>
              <a:rPr lang="en-US" dirty="0" err="1" smtClean="0"/>
              <a:t>yakınlığı</a:t>
            </a:r>
            <a:r>
              <a:rPr lang="en-US" dirty="0" smtClean="0"/>
              <a:t>, </a:t>
            </a:r>
            <a:r>
              <a:rPr lang="en-US" dirty="0" err="1" smtClean="0"/>
              <a:t>içtenliği</a:t>
            </a:r>
            <a:r>
              <a:rPr lang="en-US" dirty="0" smtClean="0"/>
              <a:t> </a:t>
            </a:r>
            <a:r>
              <a:rPr lang="en-US" dirty="0" err="1" smtClean="0"/>
              <a:t>anlatır</a:t>
            </a:r>
            <a:r>
              <a:rPr lang="en-US" dirty="0" smtClean="0"/>
              <a:t>. </a:t>
            </a:r>
            <a:endParaRPr lang="tr-TR" dirty="0" smtClean="0"/>
          </a:p>
          <a:p>
            <a:pPr algn="ctr"/>
            <a:r>
              <a:rPr lang="en-US" dirty="0" err="1" smtClean="0"/>
              <a:t>Şüphesiz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iletişimcide</a:t>
            </a:r>
            <a:r>
              <a:rPr lang="en-US" dirty="0" smtClean="0"/>
              <a:t> (</a:t>
            </a:r>
            <a:r>
              <a:rPr lang="en-US" dirty="0" err="1" smtClean="0"/>
              <a:t>yani</a:t>
            </a:r>
            <a:r>
              <a:rPr lang="en-US" dirty="0" smtClean="0"/>
              <a:t> </a:t>
            </a:r>
            <a:r>
              <a:rPr lang="en-US" dirty="0" err="1" smtClean="0"/>
              <a:t>aslında</a:t>
            </a:r>
            <a:r>
              <a:rPr lang="en-US" dirty="0" smtClean="0"/>
              <a:t> her </a:t>
            </a:r>
            <a:r>
              <a:rPr lang="en-US" dirty="0" err="1" smtClean="0"/>
              <a:t>birimizde</a:t>
            </a:r>
            <a:r>
              <a:rPr lang="en-US" dirty="0" smtClean="0"/>
              <a:t>) </a:t>
            </a:r>
            <a:r>
              <a:rPr lang="en-US" dirty="0" err="1" smtClean="0"/>
              <a:t>bulunması</a:t>
            </a:r>
            <a:r>
              <a:rPr lang="en-US" dirty="0" smtClean="0"/>
              <a:t> </a:t>
            </a:r>
            <a:r>
              <a:rPr lang="en-US" dirty="0" err="1" smtClean="0"/>
              <a:t>gereken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en </a:t>
            </a:r>
            <a:r>
              <a:rPr lang="en-US" i="1" dirty="0" err="1" smtClean="0">
                <a:solidFill>
                  <a:srgbClr val="FF0000"/>
                </a:solidFill>
              </a:rPr>
              <a:t>temel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özellik</a:t>
            </a:r>
            <a:r>
              <a:rPr lang="en-US" i="1" dirty="0" smtClean="0">
                <a:solidFill>
                  <a:srgbClr val="FF0000"/>
                </a:solidFill>
              </a:rPr>
              <a:t> “</a:t>
            </a:r>
            <a:r>
              <a:rPr lang="en-US" i="1" dirty="0" err="1" smtClean="0">
                <a:solidFill>
                  <a:srgbClr val="FF0000"/>
                </a:solidFill>
              </a:rPr>
              <a:t>güler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yüzlü</a:t>
            </a:r>
            <a:r>
              <a:rPr lang="en-US" i="1" dirty="0" smtClean="0">
                <a:solidFill>
                  <a:srgbClr val="FF0000"/>
                </a:solidFill>
              </a:rPr>
              <a:t>” </a:t>
            </a:r>
            <a:r>
              <a:rPr lang="en-US" i="1" dirty="0" err="1" smtClean="0">
                <a:solidFill>
                  <a:srgbClr val="FF0000"/>
                </a:solidFill>
              </a:rPr>
              <a:t>olmaktır</a:t>
            </a:r>
            <a:endParaRPr lang="tr-TR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Postür</a:t>
            </a:r>
            <a:r>
              <a:rPr lang="en-US" dirty="0" smtClean="0"/>
              <a:t> (</a:t>
            </a:r>
            <a:r>
              <a:rPr lang="en-US" dirty="0" err="1" smtClean="0"/>
              <a:t>Beden</a:t>
            </a:r>
            <a:r>
              <a:rPr lang="en-US" dirty="0" smtClean="0"/>
              <a:t> </a:t>
            </a:r>
            <a:r>
              <a:rPr lang="en-US" dirty="0" err="1" smtClean="0"/>
              <a:t>Duruşu</a:t>
            </a:r>
            <a:r>
              <a:rPr lang="en-US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Postür</a:t>
            </a:r>
            <a:r>
              <a:rPr lang="en-US" dirty="0" smtClean="0"/>
              <a:t>, </a:t>
            </a:r>
            <a:r>
              <a:rPr lang="en-US" dirty="0" err="1" smtClean="0"/>
              <a:t>yani</a:t>
            </a:r>
            <a:r>
              <a:rPr lang="en-US" dirty="0" smtClean="0"/>
              <a:t> </a:t>
            </a:r>
            <a:r>
              <a:rPr lang="en-US" dirty="0" err="1" smtClean="0"/>
              <a:t>duruş</a:t>
            </a:r>
            <a:r>
              <a:rPr lang="en-US" dirty="0" smtClean="0"/>
              <a:t>, kişi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ipuçları</a:t>
            </a:r>
            <a:r>
              <a:rPr lang="en-US" dirty="0" smtClean="0"/>
              <a:t> </a:t>
            </a:r>
            <a:r>
              <a:rPr lang="en-US" dirty="0" err="1" smtClean="0"/>
              <a:t>veren</a:t>
            </a:r>
            <a:r>
              <a:rPr lang="en-US" dirty="0" smtClean="0"/>
              <a:t>, kişi </a:t>
            </a:r>
            <a:r>
              <a:rPr lang="en-US" dirty="0" err="1" smtClean="0"/>
              <a:t>açısından</a:t>
            </a:r>
            <a:r>
              <a:rPr lang="en-US" dirty="0" smtClean="0"/>
              <a:t> da </a:t>
            </a:r>
            <a:r>
              <a:rPr lang="en-US" dirty="0" err="1" smtClean="0"/>
              <a:t>yansıtmak</a:t>
            </a:r>
            <a:r>
              <a:rPr lang="en-US" dirty="0" smtClean="0"/>
              <a:t> </a:t>
            </a:r>
            <a:r>
              <a:rPr lang="en-US" dirty="0" err="1" smtClean="0"/>
              <a:t>istediği</a:t>
            </a:r>
            <a:r>
              <a:rPr lang="en-US" dirty="0" smtClean="0"/>
              <a:t> </a:t>
            </a:r>
            <a:r>
              <a:rPr lang="en-US" dirty="0" err="1" smtClean="0"/>
              <a:t>imaj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verimli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araçtır</a:t>
            </a:r>
            <a:r>
              <a:rPr lang="en-US" dirty="0" smtClean="0"/>
              <a:t>.</a:t>
            </a:r>
            <a:endParaRPr lang="tr-TR" dirty="0" smtClean="0"/>
          </a:p>
          <a:p>
            <a:pPr algn="ctr"/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Kişi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duruyorsa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enerjik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olduğunu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anlarız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Omuzları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olanların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yaşam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enerjisi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yüksektir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err="1" smtClean="0"/>
              <a:t>Depresyondayken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moral </a:t>
            </a:r>
            <a:r>
              <a:rPr lang="en-US" dirty="0" err="1" smtClean="0"/>
              <a:t>çöküntülerinde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insan</a:t>
            </a:r>
            <a:r>
              <a:rPr lang="en-US" dirty="0" smtClean="0"/>
              <a:t> </a:t>
            </a:r>
            <a:r>
              <a:rPr lang="en-US" dirty="0" err="1" smtClean="0"/>
              <a:t>eğik</a:t>
            </a:r>
            <a:r>
              <a:rPr lang="en-US" dirty="0" smtClean="0"/>
              <a:t> </a:t>
            </a:r>
            <a:r>
              <a:rPr lang="en-US" dirty="0" err="1" smtClean="0"/>
              <a:t>durur</a:t>
            </a:r>
            <a:r>
              <a:rPr lang="en-US" dirty="0" smtClean="0"/>
              <a:t>, </a:t>
            </a:r>
            <a:r>
              <a:rPr lang="en-US" dirty="0" err="1" smtClean="0"/>
              <a:t>omuzları</a:t>
            </a:r>
            <a:r>
              <a:rPr lang="en-US" dirty="0" smtClean="0"/>
              <a:t> </a:t>
            </a:r>
            <a:r>
              <a:rPr lang="en-US" dirty="0" err="1" smtClean="0"/>
              <a:t>düşer</a:t>
            </a:r>
            <a:r>
              <a:rPr lang="en-US" dirty="0" smtClean="0"/>
              <a:t>. </a:t>
            </a:r>
            <a:r>
              <a:rPr lang="tr-TR" dirty="0" err="1" smtClean="0"/>
              <a:t>İ</a:t>
            </a:r>
            <a:r>
              <a:rPr lang="en-US" dirty="0" smtClean="0"/>
              <a:t>ş </a:t>
            </a:r>
            <a:r>
              <a:rPr lang="en-US" dirty="0" err="1" smtClean="0"/>
              <a:t>başvurularında</a:t>
            </a:r>
            <a:r>
              <a:rPr lang="en-US" dirty="0" smtClean="0"/>
              <a:t> da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dik</a:t>
            </a:r>
            <a:r>
              <a:rPr lang="en-US" dirty="0" smtClean="0"/>
              <a:t> </a:t>
            </a:r>
            <a:r>
              <a:rPr lang="en-US" dirty="0" err="1" smtClean="0"/>
              <a:t>duruşu</a:t>
            </a:r>
            <a:r>
              <a:rPr lang="en-US" dirty="0" smtClean="0"/>
              <a:t> </a:t>
            </a:r>
            <a:r>
              <a:rPr lang="en-US" dirty="0" err="1" smtClean="0"/>
              <a:t>kendine</a:t>
            </a:r>
            <a:r>
              <a:rPr lang="en-US" dirty="0" smtClean="0"/>
              <a:t> </a:t>
            </a:r>
            <a:r>
              <a:rPr lang="en-US" dirty="0" err="1" smtClean="0"/>
              <a:t>güvenini</a:t>
            </a:r>
            <a:r>
              <a:rPr lang="en-US" dirty="0" smtClean="0"/>
              <a:t> belli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göstergedir</a:t>
            </a:r>
            <a:r>
              <a:rPr lang="en-US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Alanlar</a:t>
            </a:r>
            <a:r>
              <a:rPr lang="en-US" dirty="0" smtClean="0"/>
              <a:t> ve </a:t>
            </a:r>
            <a:r>
              <a:rPr lang="en-US" dirty="0" err="1" smtClean="0"/>
              <a:t>Kullanım</a:t>
            </a:r>
            <a:r>
              <a:rPr lang="en-US" dirty="0" smtClean="0"/>
              <a:t> </a:t>
            </a:r>
            <a:r>
              <a:rPr lang="en-US" dirty="0" err="1" smtClean="0"/>
              <a:t>Biçimi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/>
              <a:t>K</a:t>
            </a:r>
            <a:r>
              <a:rPr lang="en-US" dirty="0" err="1" smtClean="0"/>
              <a:t>işisel</a:t>
            </a:r>
            <a:r>
              <a:rPr lang="en-US" dirty="0" smtClean="0"/>
              <a:t> </a:t>
            </a:r>
            <a:r>
              <a:rPr lang="en-US" dirty="0" err="1" smtClean="0"/>
              <a:t>alanı</a:t>
            </a:r>
            <a:r>
              <a:rPr lang="en-US" dirty="0" smtClean="0"/>
              <a:t> </a:t>
            </a:r>
            <a:r>
              <a:rPr lang="en-US" dirty="0" err="1" smtClean="0"/>
              <a:t>ihlal</a:t>
            </a:r>
            <a:r>
              <a:rPr lang="en-US" dirty="0" smtClean="0"/>
              <a:t> </a:t>
            </a:r>
            <a:r>
              <a:rPr lang="en-US" dirty="0" err="1" smtClean="0"/>
              <a:t>edilen</a:t>
            </a:r>
            <a:r>
              <a:rPr lang="en-US" dirty="0" smtClean="0"/>
              <a:t> </a:t>
            </a:r>
            <a:r>
              <a:rPr lang="en-US" dirty="0" err="1" smtClean="0"/>
              <a:t>insan</a:t>
            </a:r>
            <a:r>
              <a:rPr lang="en-US" dirty="0" smtClean="0"/>
              <a:t> </a:t>
            </a:r>
            <a:r>
              <a:rPr lang="en-US" dirty="0" err="1" smtClean="0"/>
              <a:t>strese</a:t>
            </a:r>
            <a:r>
              <a:rPr lang="en-US" dirty="0" smtClean="0"/>
              <a:t> </a:t>
            </a:r>
            <a:r>
              <a:rPr lang="en-US" dirty="0" err="1" smtClean="0"/>
              <a:t>girer</a:t>
            </a:r>
            <a:r>
              <a:rPr lang="en-US" dirty="0" smtClean="0"/>
              <a:t> ve </a:t>
            </a:r>
            <a:r>
              <a:rPr lang="en-US" dirty="0" err="1" smtClean="0"/>
              <a:t>bu</a:t>
            </a:r>
            <a:r>
              <a:rPr lang="en-US" dirty="0" smtClean="0"/>
              <a:t> da </a:t>
            </a:r>
            <a:r>
              <a:rPr lang="en-US" dirty="0" err="1" smtClean="0"/>
              <a:t>iletişimi</a:t>
            </a:r>
            <a:r>
              <a:rPr lang="en-US" dirty="0" smtClean="0"/>
              <a:t> </a:t>
            </a:r>
            <a:r>
              <a:rPr lang="en-US" dirty="0" err="1" smtClean="0"/>
              <a:t>kötü</a:t>
            </a:r>
            <a:r>
              <a:rPr lang="en-US" dirty="0" smtClean="0"/>
              <a:t> </a:t>
            </a:r>
            <a:r>
              <a:rPr lang="en-US" dirty="0" err="1" smtClean="0"/>
              <a:t>yönde</a:t>
            </a:r>
            <a:r>
              <a:rPr lang="en-US" dirty="0" smtClean="0"/>
              <a:t> </a:t>
            </a:r>
            <a:r>
              <a:rPr lang="en-US" dirty="0" err="1" smtClean="0"/>
              <a:t>etkiler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Dört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kişisel</a:t>
            </a:r>
            <a:r>
              <a:rPr lang="en-US" dirty="0" smtClean="0"/>
              <a:t> </a:t>
            </a:r>
            <a:r>
              <a:rPr lang="en-US" dirty="0" err="1" smtClean="0"/>
              <a:t>alan</a:t>
            </a:r>
            <a:r>
              <a:rPr lang="en-US" dirty="0" smtClean="0"/>
              <a:t> </a:t>
            </a:r>
            <a:r>
              <a:rPr lang="en-US" dirty="0" err="1" smtClean="0"/>
              <a:t>tanımlanmıştır</a:t>
            </a:r>
            <a:r>
              <a:rPr lang="en-US" dirty="0" smtClean="0"/>
              <a:t>.</a:t>
            </a:r>
            <a:endParaRPr lang="tr-TR" dirty="0" smtClean="0"/>
          </a:p>
          <a:p>
            <a:pPr lvl="0"/>
            <a:r>
              <a:rPr lang="en-US" dirty="0" err="1" smtClean="0"/>
              <a:t>Mahrem</a:t>
            </a:r>
            <a:r>
              <a:rPr lang="en-US" dirty="0" smtClean="0"/>
              <a:t> Alan: (0-40 cm. </a:t>
            </a:r>
            <a:r>
              <a:rPr lang="en-US" dirty="0" err="1" smtClean="0"/>
              <a:t>arasında</a:t>
            </a:r>
            <a:r>
              <a:rPr lang="en-US" dirty="0" smtClean="0"/>
              <a:t>)</a:t>
            </a:r>
            <a:endParaRPr lang="tr-TR" dirty="0" smtClean="0"/>
          </a:p>
          <a:p>
            <a:r>
              <a:rPr lang="en-US" dirty="0" err="1" smtClean="0"/>
              <a:t>Kişisel</a:t>
            </a:r>
            <a:r>
              <a:rPr lang="en-US" dirty="0" smtClean="0"/>
              <a:t> Alan (40-120 cm. </a:t>
            </a:r>
            <a:r>
              <a:rPr lang="en-US" dirty="0" err="1" smtClean="0"/>
              <a:t>arasında</a:t>
            </a:r>
            <a:r>
              <a:rPr lang="en-US" dirty="0" smtClean="0"/>
              <a:t>)</a:t>
            </a:r>
            <a:endParaRPr lang="tr-TR" dirty="0" smtClean="0"/>
          </a:p>
          <a:p>
            <a:r>
              <a:rPr lang="en-US" dirty="0" err="1" smtClean="0"/>
              <a:t>Sosyal</a:t>
            </a:r>
            <a:r>
              <a:rPr lang="en-US" dirty="0" smtClean="0"/>
              <a:t> Alan (120-220 cm </a:t>
            </a:r>
            <a:r>
              <a:rPr lang="en-US" dirty="0" err="1" smtClean="0"/>
              <a:t>arasında</a:t>
            </a:r>
            <a:r>
              <a:rPr lang="en-US" dirty="0" smtClean="0"/>
              <a:t>)</a:t>
            </a:r>
            <a:endParaRPr lang="tr-TR" dirty="0" smtClean="0"/>
          </a:p>
          <a:p>
            <a:r>
              <a:rPr lang="en-US" dirty="0" err="1" smtClean="0"/>
              <a:t>Genel</a:t>
            </a:r>
            <a:r>
              <a:rPr lang="en-US" dirty="0" smtClean="0"/>
              <a:t> Alan (220 cm. ve </a:t>
            </a:r>
            <a:r>
              <a:rPr lang="en-US" dirty="0" err="1" smtClean="0"/>
              <a:t>ötesi</a:t>
            </a:r>
            <a:r>
              <a:rPr lang="en-US" dirty="0" smtClean="0"/>
              <a:t>)</a:t>
            </a:r>
            <a:endParaRPr lang="tr-TR" dirty="0" smtClean="0"/>
          </a:p>
          <a:p>
            <a:pPr lvl="0"/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Hareketleri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err="1" smtClean="0">
                <a:solidFill>
                  <a:srgbClr val="FF0000"/>
                </a:solidFill>
              </a:rPr>
              <a:t>Avuçlar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açık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pozisyon</a:t>
            </a:r>
            <a:endParaRPr lang="tr-TR" b="1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err="1" smtClean="0"/>
              <a:t>Açık</a:t>
            </a:r>
            <a:r>
              <a:rPr lang="en-US" dirty="0" smtClean="0"/>
              <a:t> </a:t>
            </a:r>
            <a:r>
              <a:rPr lang="en-US" dirty="0" err="1" smtClean="0"/>
              <a:t>avuçlar</a:t>
            </a:r>
            <a:r>
              <a:rPr lang="en-US" dirty="0" smtClean="0"/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dürüstlük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anlamına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gelebilir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err="1" smtClean="0"/>
              <a:t>Tarih</a:t>
            </a:r>
            <a:r>
              <a:rPr lang="en-US" dirty="0" smtClean="0"/>
              <a:t> </a:t>
            </a:r>
            <a:r>
              <a:rPr lang="en-US" dirty="0" err="1" smtClean="0"/>
              <a:t>boyunca</a:t>
            </a:r>
            <a:r>
              <a:rPr lang="en-US" dirty="0" smtClean="0"/>
              <a:t> </a:t>
            </a:r>
            <a:r>
              <a:rPr lang="en-US" dirty="0" err="1" smtClean="0"/>
              <a:t>açık</a:t>
            </a:r>
            <a:r>
              <a:rPr lang="en-US" dirty="0" smtClean="0"/>
              <a:t> </a:t>
            </a:r>
            <a:r>
              <a:rPr lang="en-US" dirty="0" err="1" smtClean="0"/>
              <a:t>avuç</a:t>
            </a:r>
            <a:r>
              <a:rPr lang="en-US" dirty="0" smtClean="0"/>
              <a:t> </a:t>
            </a:r>
            <a:r>
              <a:rPr lang="en-US" dirty="0" err="1" smtClean="0"/>
              <a:t>gerçek</a:t>
            </a:r>
            <a:r>
              <a:rPr lang="en-US" dirty="0" smtClean="0"/>
              <a:t>, </a:t>
            </a:r>
            <a:r>
              <a:rPr lang="en-US" dirty="0" err="1" smtClean="0"/>
              <a:t>dürüstlük</a:t>
            </a:r>
            <a:r>
              <a:rPr lang="en-US" dirty="0" smtClean="0"/>
              <a:t>, </a:t>
            </a:r>
            <a:r>
              <a:rPr lang="en-US" dirty="0" err="1" smtClean="0"/>
              <a:t>sadakat</a:t>
            </a:r>
            <a:r>
              <a:rPr lang="en-US" dirty="0" smtClean="0"/>
              <a:t> ve </a:t>
            </a:r>
            <a:r>
              <a:rPr lang="en-US" dirty="0" err="1" smtClean="0"/>
              <a:t>teslimiyetle</a:t>
            </a:r>
            <a:r>
              <a:rPr lang="en-US" dirty="0" smtClean="0"/>
              <a:t> </a:t>
            </a:r>
            <a:r>
              <a:rPr lang="en-US" dirty="0" err="1" smtClean="0"/>
              <a:t>bağdaştırılmıştır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 err="1" smtClean="0"/>
              <a:t>Birisi</a:t>
            </a:r>
            <a:r>
              <a:rPr lang="en-US" dirty="0" smtClean="0"/>
              <a:t> </a:t>
            </a:r>
            <a:r>
              <a:rPr lang="en-US" dirty="0" err="1" smtClean="0"/>
              <a:t>açılmaya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gerçeği</a:t>
            </a:r>
            <a:r>
              <a:rPr lang="en-US" dirty="0" smtClean="0"/>
              <a:t> </a:t>
            </a:r>
            <a:r>
              <a:rPr lang="en-US" dirty="0" err="1" smtClean="0"/>
              <a:t>söylemeye</a:t>
            </a:r>
            <a:r>
              <a:rPr lang="en-US" dirty="0" smtClean="0"/>
              <a:t> </a:t>
            </a:r>
            <a:r>
              <a:rPr lang="en-US" dirty="0" err="1" smtClean="0"/>
              <a:t>başladığında</a:t>
            </a:r>
            <a:r>
              <a:rPr lang="en-US" dirty="0" smtClean="0"/>
              <a:t> </a:t>
            </a:r>
            <a:r>
              <a:rPr lang="en-US" dirty="0" err="1" smtClean="0"/>
              <a:t>avuçlarının</a:t>
            </a:r>
            <a:r>
              <a:rPr lang="en-US" dirty="0" smtClean="0"/>
              <a:t> </a:t>
            </a:r>
            <a:r>
              <a:rPr lang="en-US" dirty="0" err="1" smtClean="0"/>
              <a:t>tamamını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kısmını</a:t>
            </a:r>
            <a:r>
              <a:rPr lang="en-US" dirty="0" smtClean="0"/>
              <a:t> </a:t>
            </a:r>
            <a:r>
              <a:rPr lang="en-US" dirty="0" err="1" smtClean="0"/>
              <a:t>karşısındakine</a:t>
            </a:r>
            <a:r>
              <a:rPr lang="en-US" dirty="0" smtClean="0"/>
              <a:t> </a:t>
            </a:r>
            <a:r>
              <a:rPr lang="en-US" dirty="0" err="1" smtClean="0"/>
              <a:t>açmaya</a:t>
            </a:r>
            <a:r>
              <a:rPr lang="en-US" dirty="0" smtClean="0"/>
              <a:t> </a:t>
            </a:r>
            <a:r>
              <a:rPr lang="en-US" dirty="0" err="1" smtClean="0"/>
              <a:t>başlar</a:t>
            </a:r>
            <a:r>
              <a:rPr lang="en-US" dirty="0" smtClean="0"/>
              <a:t>. </a:t>
            </a:r>
            <a:r>
              <a:rPr lang="en-US" i="1" dirty="0" err="1" smtClean="0">
                <a:solidFill>
                  <a:srgbClr val="FF0000"/>
                </a:solidFill>
              </a:rPr>
              <a:t>Vücut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dilinin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çoğu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öğeleri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gibi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bu</a:t>
            </a:r>
            <a:r>
              <a:rPr lang="en-US" i="1" dirty="0" smtClean="0">
                <a:solidFill>
                  <a:srgbClr val="FF0000"/>
                </a:solidFill>
              </a:rPr>
              <a:t> da </a:t>
            </a:r>
            <a:r>
              <a:rPr lang="en-US" i="1" dirty="0" err="1" smtClean="0">
                <a:solidFill>
                  <a:srgbClr val="FF0000"/>
                </a:solidFill>
              </a:rPr>
              <a:t>tamamen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bilinçsiz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olarak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yapılan</a:t>
            </a:r>
            <a:r>
              <a:rPr lang="en-US" i="1" dirty="0" smtClean="0">
                <a:solidFill>
                  <a:srgbClr val="FF0000"/>
                </a:solidFill>
              </a:rPr>
              <a:t> ve </a:t>
            </a:r>
            <a:r>
              <a:rPr lang="en-US" i="1" dirty="0" err="1" smtClean="0">
                <a:solidFill>
                  <a:srgbClr val="FF0000"/>
                </a:solidFill>
              </a:rPr>
              <a:t>sizde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karşıdakinin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doğruyu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söylediği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hissini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uyandıran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bir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harekettir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  <a:endParaRPr lang="tr-TR" i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yalan</a:t>
            </a:r>
            <a:r>
              <a:rPr lang="en-US" dirty="0" smtClean="0"/>
              <a:t> </a:t>
            </a:r>
            <a:r>
              <a:rPr lang="en-US" dirty="0" err="1" smtClean="0"/>
              <a:t>söylediğinde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şeyi</a:t>
            </a:r>
            <a:r>
              <a:rPr lang="en-US" dirty="0" smtClean="0"/>
              <a:t> </a:t>
            </a:r>
            <a:r>
              <a:rPr lang="en-US" dirty="0" err="1" smtClean="0"/>
              <a:t>gizlediğinde</a:t>
            </a:r>
            <a:r>
              <a:rPr lang="en-US" dirty="0" smtClean="0"/>
              <a:t> </a:t>
            </a:r>
            <a:r>
              <a:rPr lang="en-US" dirty="0" err="1" smtClean="0"/>
              <a:t>avuçlarını</a:t>
            </a:r>
            <a:r>
              <a:rPr lang="en-US" dirty="0" smtClean="0"/>
              <a:t> </a:t>
            </a:r>
            <a:r>
              <a:rPr lang="en-US" dirty="0" err="1" smtClean="0"/>
              <a:t>arkasına</a:t>
            </a:r>
            <a:r>
              <a:rPr lang="en-US" dirty="0" smtClean="0"/>
              <a:t> </a:t>
            </a:r>
            <a:r>
              <a:rPr lang="en-US" dirty="0" err="1" smtClean="0"/>
              <a:t>saklar</a:t>
            </a:r>
            <a:r>
              <a:rPr lang="en-US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Elleri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Ovuşturmak</a:t>
            </a:r>
            <a:endParaRPr lang="tr-TR" b="1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err="1" smtClean="0"/>
              <a:t>Ellerini</a:t>
            </a:r>
            <a:r>
              <a:rPr lang="en-US" dirty="0" smtClean="0"/>
              <a:t> </a:t>
            </a:r>
            <a:r>
              <a:rPr lang="en-US" dirty="0" err="1" smtClean="0"/>
              <a:t>ovuşturmak</a:t>
            </a:r>
            <a:r>
              <a:rPr lang="en-US" dirty="0" smtClean="0"/>
              <a:t> </a:t>
            </a:r>
            <a:r>
              <a:rPr lang="en-US" dirty="0" err="1" smtClean="0"/>
              <a:t>insanların</a:t>
            </a:r>
            <a:r>
              <a:rPr lang="en-US" dirty="0" smtClean="0"/>
              <a:t> </a:t>
            </a:r>
            <a:r>
              <a:rPr lang="en-US" dirty="0" err="1" smtClean="0"/>
              <a:t>olumlu</a:t>
            </a:r>
            <a:r>
              <a:rPr lang="en-US" dirty="0" smtClean="0"/>
              <a:t> </a:t>
            </a:r>
            <a:r>
              <a:rPr lang="en-US" dirty="0" err="1" smtClean="0"/>
              <a:t>beklentilerini</a:t>
            </a:r>
            <a:r>
              <a:rPr lang="en-US" dirty="0" smtClean="0"/>
              <a:t> </a:t>
            </a:r>
            <a:r>
              <a:rPr lang="en-US" dirty="0" err="1" smtClean="0"/>
              <a:t>ilettikleri</a:t>
            </a:r>
            <a:r>
              <a:rPr lang="en-US" dirty="0" smtClean="0"/>
              <a:t> </a:t>
            </a:r>
            <a:r>
              <a:rPr lang="en-US" dirty="0" err="1" smtClean="0"/>
              <a:t>sözel</a:t>
            </a:r>
            <a:r>
              <a:rPr lang="en-US" dirty="0" smtClean="0"/>
              <a:t> </a:t>
            </a:r>
            <a:r>
              <a:rPr lang="en-US" dirty="0" err="1" smtClean="0"/>
              <a:t>olmayan</a:t>
            </a:r>
            <a:r>
              <a:rPr lang="en-US" dirty="0" smtClean="0"/>
              <a:t> </a:t>
            </a:r>
            <a:r>
              <a:rPr lang="en-US" dirty="0" err="1" smtClean="0"/>
              <a:t>yollardan</a:t>
            </a:r>
            <a:r>
              <a:rPr lang="en-US" dirty="0" smtClean="0"/>
              <a:t> </a:t>
            </a:r>
            <a:r>
              <a:rPr lang="en-US" dirty="0" err="1" smtClean="0"/>
              <a:t>biridir</a:t>
            </a:r>
            <a:r>
              <a:rPr lang="en-US" dirty="0" smtClean="0"/>
              <a:t>. </a:t>
            </a:r>
            <a:r>
              <a:rPr lang="en-US" dirty="0" err="1" smtClean="0"/>
              <a:t>Olumlu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beklenti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sabırsızlanma</a:t>
            </a:r>
            <a:r>
              <a:rPr lang="en-US" dirty="0" smtClean="0"/>
              <a:t> </a:t>
            </a:r>
            <a:r>
              <a:rPr lang="en-US" dirty="0" err="1" smtClean="0"/>
              <a:t>anlamı</a:t>
            </a:r>
            <a:r>
              <a:rPr lang="en-US" dirty="0" smtClean="0"/>
              <a:t> </a:t>
            </a:r>
            <a:r>
              <a:rPr lang="en-US" dirty="0" err="1" smtClean="0"/>
              <a:t>taşır</a:t>
            </a: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dirty="0" err="1" smtClean="0">
                <a:solidFill>
                  <a:srgbClr val="FF0000"/>
                </a:solidFill>
              </a:rPr>
              <a:t>Kenetlenmiş</a:t>
            </a:r>
            <a:r>
              <a:rPr lang="en-US" b="1" dirty="0" smtClean="0">
                <a:solidFill>
                  <a:srgbClr val="FF0000"/>
                </a:solidFill>
              </a:rPr>
              <a:t> Eller</a:t>
            </a:r>
            <a:endParaRPr lang="tr-TR" b="1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/>
              <a:t>Bu </a:t>
            </a:r>
            <a:r>
              <a:rPr lang="en-US" dirty="0" err="1" smtClean="0"/>
              <a:t>hareketi</a:t>
            </a:r>
            <a:r>
              <a:rPr lang="en-US" dirty="0" smtClean="0"/>
              <a:t> </a:t>
            </a:r>
            <a:r>
              <a:rPr lang="en-US" dirty="0" err="1" smtClean="0"/>
              <a:t>kullanan</a:t>
            </a:r>
            <a:r>
              <a:rPr lang="en-US" dirty="0" smtClean="0"/>
              <a:t> </a:t>
            </a:r>
            <a:r>
              <a:rPr lang="en-US" dirty="0" err="1" smtClean="0"/>
              <a:t>kişiler</a:t>
            </a:r>
            <a:r>
              <a:rPr lang="en-US" dirty="0" smtClean="0"/>
              <a:t> </a:t>
            </a:r>
            <a:r>
              <a:rPr lang="en-US" dirty="0" err="1" smtClean="0"/>
              <a:t>genellikle</a:t>
            </a:r>
            <a:r>
              <a:rPr lang="en-US" dirty="0" smtClean="0"/>
              <a:t> </a:t>
            </a:r>
            <a:r>
              <a:rPr lang="en-US" dirty="0" err="1" smtClean="0"/>
              <a:t>gülümseyip</a:t>
            </a:r>
            <a:r>
              <a:rPr lang="en-US" dirty="0" smtClean="0"/>
              <a:t> </a:t>
            </a:r>
            <a:r>
              <a:rPr lang="en-US" dirty="0" err="1" smtClean="0"/>
              <a:t>mutlu</a:t>
            </a:r>
            <a:r>
              <a:rPr lang="en-US" dirty="0" smtClean="0"/>
              <a:t> </a:t>
            </a:r>
            <a:r>
              <a:rPr lang="en-US" dirty="0" err="1" smtClean="0"/>
              <a:t>göründüklerinden</a:t>
            </a:r>
            <a:r>
              <a:rPr lang="en-US" dirty="0" smtClean="0"/>
              <a:t> </a:t>
            </a:r>
            <a:r>
              <a:rPr lang="en-US" dirty="0" err="1" smtClean="0"/>
              <a:t>başlangıçta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hareket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güven</a:t>
            </a:r>
            <a:r>
              <a:rPr lang="en-US" dirty="0" smtClean="0"/>
              <a:t> </a:t>
            </a:r>
            <a:r>
              <a:rPr lang="en-US" dirty="0" err="1" smtClean="0"/>
              <a:t>hareketi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görünür</a:t>
            </a:r>
            <a:r>
              <a:rPr lang="en-US" dirty="0" smtClean="0"/>
              <a:t>. </a:t>
            </a:r>
            <a:r>
              <a:rPr lang="en-US" sz="3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Ancak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kişinin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olumsuz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yaklaşımı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dizginlemeye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çalıştığını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yansıtır</a:t>
            </a:r>
            <a:r>
              <a:rPr lang="en-US" dirty="0" smtClean="0"/>
              <a:t>. </a:t>
            </a:r>
            <a:r>
              <a:rPr lang="en-US" dirty="0" err="1" smtClean="0"/>
              <a:t>Ayrıca</a:t>
            </a:r>
            <a:r>
              <a:rPr lang="en-US" dirty="0" smtClean="0"/>
              <a:t> </a:t>
            </a:r>
            <a:r>
              <a:rPr lang="en-US" dirty="0" err="1" smtClean="0"/>
              <a:t>ellerin</a:t>
            </a:r>
            <a:r>
              <a:rPr lang="en-US" dirty="0" smtClean="0"/>
              <a:t> </a:t>
            </a:r>
            <a:r>
              <a:rPr lang="en-US" dirty="0" err="1" smtClean="0"/>
              <a:t>tutulduğu</a:t>
            </a:r>
            <a:r>
              <a:rPr lang="en-US" dirty="0" smtClean="0"/>
              <a:t> </a:t>
            </a:r>
            <a:r>
              <a:rPr lang="en-US" dirty="0" err="1" smtClean="0"/>
              <a:t>yükseklik</a:t>
            </a:r>
            <a:r>
              <a:rPr lang="en-US" dirty="0" smtClean="0"/>
              <a:t> </a:t>
            </a:r>
            <a:r>
              <a:rPr lang="en-US" dirty="0" err="1" smtClean="0"/>
              <a:t>arttıkça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olumsuz</a:t>
            </a:r>
            <a:r>
              <a:rPr lang="en-US" dirty="0" smtClean="0"/>
              <a:t> </a:t>
            </a:r>
            <a:r>
              <a:rPr lang="en-US" dirty="0" err="1" smtClean="0"/>
              <a:t>duygularının</a:t>
            </a:r>
            <a:r>
              <a:rPr lang="en-US" dirty="0" smtClean="0"/>
              <a:t> da </a:t>
            </a:r>
            <a:r>
              <a:rPr lang="en-US" dirty="0" err="1" smtClean="0"/>
              <a:t>arttığı</a:t>
            </a:r>
            <a:r>
              <a:rPr lang="en-US" dirty="0" smtClean="0"/>
              <a:t> </a:t>
            </a:r>
            <a:r>
              <a:rPr lang="en-US" dirty="0" err="1" smtClean="0"/>
              <a:t>düşünülür</a:t>
            </a: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Kol</a:t>
            </a:r>
            <a:r>
              <a:rPr lang="en-US" dirty="0" smtClean="0"/>
              <a:t> </a:t>
            </a:r>
            <a:r>
              <a:rPr lang="en-US" dirty="0" err="1" smtClean="0"/>
              <a:t>Hareketleri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Kol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Kavuşturma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Engeli</a:t>
            </a:r>
            <a:endParaRPr lang="tr-TR" b="1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canlının</a:t>
            </a:r>
            <a:r>
              <a:rPr lang="en-US" dirty="0" smtClean="0"/>
              <a:t> </a:t>
            </a:r>
            <a:r>
              <a:rPr lang="en-US" dirty="0" err="1" smtClean="0"/>
              <a:t>kendisini</a:t>
            </a:r>
            <a:r>
              <a:rPr lang="en-US" dirty="0" smtClean="0"/>
              <a:t> </a:t>
            </a:r>
            <a:r>
              <a:rPr lang="en-US" dirty="0" err="1" smtClean="0"/>
              <a:t>güvende</a:t>
            </a:r>
            <a:r>
              <a:rPr lang="en-US" dirty="0" smtClean="0"/>
              <a:t> </a:t>
            </a:r>
            <a:r>
              <a:rPr lang="en-US" dirty="0" err="1" smtClean="0"/>
              <a:t>hissetmediği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cismin</a:t>
            </a:r>
            <a:r>
              <a:rPr lang="en-US" dirty="0" smtClean="0"/>
              <a:t> </a:t>
            </a:r>
            <a:r>
              <a:rPr lang="en-US" dirty="0" err="1" smtClean="0"/>
              <a:t>arkasına</a:t>
            </a:r>
            <a:r>
              <a:rPr lang="en-US" dirty="0" smtClean="0"/>
              <a:t> </a:t>
            </a:r>
            <a:r>
              <a:rPr lang="en-US" dirty="0" err="1" smtClean="0"/>
              <a:t>saklanması</a:t>
            </a:r>
            <a:r>
              <a:rPr lang="en-US" dirty="0" smtClean="0"/>
              <a:t> </a:t>
            </a:r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korunma</a:t>
            </a:r>
            <a:r>
              <a:rPr lang="en-US" dirty="0" smtClean="0"/>
              <a:t> </a:t>
            </a:r>
            <a:r>
              <a:rPr lang="en-US" dirty="0" err="1" smtClean="0"/>
              <a:t>davranışıdır</a:t>
            </a:r>
            <a:r>
              <a:rPr lang="en-US" dirty="0" smtClean="0"/>
              <a:t>. </a:t>
            </a:r>
            <a:r>
              <a:rPr lang="tr-TR" dirty="0" err="1" smtClean="0"/>
              <a:t>İ</a:t>
            </a:r>
            <a:r>
              <a:rPr lang="en-US" dirty="0" err="1" smtClean="0"/>
              <a:t>nsan</a:t>
            </a:r>
            <a:r>
              <a:rPr lang="en-US" dirty="0" smtClean="0"/>
              <a:t> </a:t>
            </a:r>
            <a:r>
              <a:rPr lang="en-US" dirty="0" err="1" smtClean="0"/>
              <a:t>yavrusu</a:t>
            </a:r>
            <a:r>
              <a:rPr lang="en-US" dirty="0" smtClean="0"/>
              <a:t> da </a:t>
            </a:r>
            <a:r>
              <a:rPr lang="en-US" dirty="0" err="1" smtClean="0"/>
              <a:t>hayatının</a:t>
            </a:r>
            <a:r>
              <a:rPr lang="en-US" dirty="0" smtClean="0"/>
              <a:t> ilk </a:t>
            </a:r>
            <a:r>
              <a:rPr lang="en-US" dirty="0" err="1" smtClean="0"/>
              <a:t>yıllarından</a:t>
            </a:r>
            <a:r>
              <a:rPr lang="en-US" dirty="0" smtClean="0"/>
              <a:t> </a:t>
            </a:r>
            <a:r>
              <a:rPr lang="en-US" dirty="0" err="1" smtClean="0"/>
              <a:t>başlayarak</a:t>
            </a:r>
            <a:r>
              <a:rPr lang="en-US" dirty="0" smtClean="0"/>
              <a:t> </a:t>
            </a:r>
            <a:r>
              <a:rPr lang="en-US" dirty="0" err="1" smtClean="0"/>
              <a:t>masaların</a:t>
            </a:r>
            <a:r>
              <a:rPr lang="en-US" dirty="0" smtClean="0"/>
              <a:t>, </a:t>
            </a:r>
            <a:r>
              <a:rPr lang="en-US" dirty="0" err="1" smtClean="0"/>
              <a:t>sandalyelerin</a:t>
            </a:r>
            <a:r>
              <a:rPr lang="en-US" dirty="0" smtClean="0"/>
              <a:t>, </a:t>
            </a:r>
            <a:r>
              <a:rPr lang="en-US" dirty="0" err="1" smtClean="0"/>
              <a:t>dolapların</a:t>
            </a:r>
            <a:r>
              <a:rPr lang="en-US" dirty="0" smtClean="0"/>
              <a:t> </a:t>
            </a:r>
            <a:r>
              <a:rPr lang="en-US" dirty="0" err="1" smtClean="0"/>
              <a:t>altına</a:t>
            </a:r>
            <a:r>
              <a:rPr lang="en-US" dirty="0" smtClean="0"/>
              <a:t> ve </a:t>
            </a:r>
            <a:r>
              <a:rPr lang="en-US" dirty="0" err="1" smtClean="0"/>
              <a:t>arkasına</a:t>
            </a:r>
            <a:r>
              <a:rPr lang="en-US" dirty="0" smtClean="0"/>
              <a:t> </a:t>
            </a:r>
            <a:r>
              <a:rPr lang="en-US" dirty="0" err="1" smtClean="0"/>
              <a:t>saklanır</a:t>
            </a:r>
            <a:r>
              <a:rPr lang="en-US" dirty="0" smtClean="0"/>
              <a:t>. </a:t>
            </a:r>
            <a:r>
              <a:rPr lang="tr-TR" dirty="0" err="1" smtClean="0"/>
              <a:t>İ</a:t>
            </a:r>
            <a:r>
              <a:rPr lang="en-US" dirty="0" err="1" smtClean="0"/>
              <a:t>nsan</a:t>
            </a:r>
            <a:r>
              <a:rPr lang="en-US" dirty="0" smtClean="0"/>
              <a:t> </a:t>
            </a:r>
            <a:r>
              <a:rPr lang="en-US" dirty="0" err="1" smtClean="0"/>
              <a:t>büyüdükçe</a:t>
            </a:r>
            <a:r>
              <a:rPr lang="en-US" dirty="0" smtClean="0"/>
              <a:t> </a:t>
            </a:r>
            <a:r>
              <a:rPr lang="en-US" dirty="0" err="1" smtClean="0"/>
              <a:t>kendisini</a:t>
            </a:r>
            <a:r>
              <a:rPr lang="en-US" dirty="0" smtClean="0"/>
              <a:t> </a:t>
            </a:r>
            <a:r>
              <a:rPr lang="en-US" dirty="0" err="1" smtClean="0"/>
              <a:t>tehdit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durumları</a:t>
            </a:r>
            <a:r>
              <a:rPr lang="en-US" dirty="0" smtClean="0"/>
              <a:t> </a:t>
            </a:r>
            <a:r>
              <a:rPr lang="en-US" dirty="0" err="1" smtClean="0"/>
              <a:t>yaşadığında</a:t>
            </a:r>
            <a:r>
              <a:rPr lang="en-US" dirty="0" smtClean="0"/>
              <a:t>, </a:t>
            </a:r>
            <a:r>
              <a:rPr lang="en-US" dirty="0" err="1" smtClean="0"/>
              <a:t>saklanma</a:t>
            </a:r>
            <a:r>
              <a:rPr lang="en-US" dirty="0" smtClean="0"/>
              <a:t> </a:t>
            </a:r>
            <a:r>
              <a:rPr lang="en-US" dirty="0" err="1" smtClean="0"/>
              <a:t>davranışı</a:t>
            </a:r>
            <a:r>
              <a:rPr lang="en-US" dirty="0" smtClean="0"/>
              <a:t> </a:t>
            </a:r>
            <a:r>
              <a:rPr lang="en-US" dirty="0" err="1" smtClean="0"/>
              <a:t>biraz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incelik</a:t>
            </a:r>
            <a:r>
              <a:rPr lang="en-US" dirty="0" smtClean="0"/>
              <a:t> </a:t>
            </a:r>
            <a:r>
              <a:rPr lang="en-US" dirty="0" err="1" smtClean="0"/>
              <a:t>kazanır</a:t>
            </a:r>
            <a:r>
              <a:rPr lang="en-US" dirty="0" smtClean="0"/>
              <a:t> ve </a:t>
            </a:r>
            <a:r>
              <a:rPr lang="en-US" dirty="0" err="1" smtClean="0"/>
              <a:t>altı</a:t>
            </a:r>
            <a:r>
              <a:rPr lang="en-US" dirty="0" smtClean="0"/>
              <a:t> </a:t>
            </a:r>
            <a:r>
              <a:rPr lang="en-US" dirty="0" err="1" smtClean="0"/>
              <a:t>yaş</a:t>
            </a:r>
            <a:r>
              <a:rPr lang="en-US" dirty="0" smtClean="0"/>
              <a:t> </a:t>
            </a:r>
            <a:r>
              <a:rPr lang="en-US" dirty="0" err="1" smtClean="0"/>
              <a:t>dolaylarında</a:t>
            </a:r>
            <a:r>
              <a:rPr lang="en-US" dirty="0" smtClean="0"/>
              <a:t> </a:t>
            </a:r>
            <a:r>
              <a:rPr lang="en-US" dirty="0" err="1" smtClean="0"/>
              <a:t>çocuk</a:t>
            </a:r>
            <a:r>
              <a:rPr lang="en-US" dirty="0" smtClean="0"/>
              <a:t>, </a:t>
            </a:r>
            <a:r>
              <a:rPr lang="en-US" dirty="0" err="1" smtClean="0"/>
              <a:t>cisimlerin</a:t>
            </a:r>
            <a:r>
              <a:rPr lang="en-US" dirty="0" smtClean="0"/>
              <a:t> </a:t>
            </a:r>
            <a:r>
              <a:rPr lang="en-US" dirty="0" err="1" smtClean="0"/>
              <a:t>arkasına</a:t>
            </a:r>
            <a:r>
              <a:rPr lang="en-US" dirty="0" smtClean="0"/>
              <a:t> </a:t>
            </a:r>
            <a:r>
              <a:rPr lang="en-US" dirty="0" err="1" smtClean="0"/>
              <a:t>saklanmak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kollarını</a:t>
            </a:r>
            <a:r>
              <a:rPr lang="en-US" dirty="0" smtClean="0"/>
              <a:t> </a:t>
            </a:r>
            <a:r>
              <a:rPr lang="en-US" dirty="0" err="1" smtClean="0"/>
              <a:t>kavuşturarak</a:t>
            </a:r>
            <a:r>
              <a:rPr lang="en-US" dirty="0" smtClean="0"/>
              <a:t> </a:t>
            </a:r>
            <a:r>
              <a:rPr lang="en-US" dirty="0" err="1" smtClean="0"/>
              <a:t>kendisini</a:t>
            </a:r>
            <a:r>
              <a:rPr lang="en-US" dirty="0" smtClean="0"/>
              <a:t> </a:t>
            </a:r>
            <a:r>
              <a:rPr lang="en-US" dirty="0" err="1" smtClean="0"/>
              <a:t>koruyucu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engel</a:t>
            </a:r>
            <a:r>
              <a:rPr lang="en-US" dirty="0" smtClean="0"/>
              <a:t> </a:t>
            </a:r>
            <a:r>
              <a:rPr lang="en-US" dirty="0" err="1" smtClean="0"/>
              <a:t>oluşturur</a:t>
            </a:r>
            <a:r>
              <a:rPr lang="en-US" dirty="0" smtClean="0"/>
              <a:t> ve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engelin</a:t>
            </a:r>
            <a:r>
              <a:rPr lang="en-US" dirty="0" smtClean="0"/>
              <a:t> </a:t>
            </a:r>
            <a:r>
              <a:rPr lang="en-US" dirty="0" err="1" smtClean="0"/>
              <a:t>arkasına</a:t>
            </a:r>
            <a:r>
              <a:rPr lang="en-US" dirty="0" smtClean="0"/>
              <a:t> </a:t>
            </a:r>
            <a:r>
              <a:rPr lang="en-US" dirty="0" err="1" smtClean="0"/>
              <a:t>gizlenir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Bacakların</a:t>
            </a:r>
            <a:r>
              <a:rPr lang="en-US" dirty="0" smtClean="0"/>
              <a:t> </a:t>
            </a:r>
            <a:r>
              <a:rPr lang="en-US" dirty="0" err="1" smtClean="0"/>
              <a:t>Kullanılışı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err="1" smtClean="0">
                <a:solidFill>
                  <a:srgbClr val="FF0000"/>
                </a:solidFill>
              </a:rPr>
              <a:t>Bacak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Bacak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Üstüne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Atmak</a:t>
            </a:r>
            <a:endParaRPr lang="tr-TR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err="1" smtClean="0"/>
              <a:t>Bacak</a:t>
            </a:r>
            <a:r>
              <a:rPr lang="en-US" dirty="0" smtClean="0"/>
              <a:t> </a:t>
            </a:r>
            <a:r>
              <a:rPr lang="en-US" dirty="0" err="1" smtClean="0"/>
              <a:t>bacak</a:t>
            </a:r>
            <a:r>
              <a:rPr lang="en-US" dirty="0" smtClean="0"/>
              <a:t> </a:t>
            </a:r>
            <a:r>
              <a:rPr lang="en-US" dirty="0" err="1" smtClean="0"/>
              <a:t>üstüne</a:t>
            </a:r>
            <a:r>
              <a:rPr lang="en-US" dirty="0" smtClean="0"/>
              <a:t> </a:t>
            </a:r>
            <a:r>
              <a:rPr lang="en-US" dirty="0" err="1" smtClean="0"/>
              <a:t>atma</a:t>
            </a:r>
            <a:r>
              <a:rPr lang="en-US" dirty="0" smtClean="0"/>
              <a:t> </a:t>
            </a:r>
            <a:r>
              <a:rPr lang="en-US" dirty="0" err="1" smtClean="0"/>
              <a:t>biçimi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sayıda</a:t>
            </a:r>
            <a:r>
              <a:rPr lang="en-US" dirty="0" smtClean="0"/>
              <a:t> </a:t>
            </a:r>
            <a:r>
              <a:rPr lang="en-US" dirty="0" err="1" smtClean="0"/>
              <a:t>anlam</a:t>
            </a:r>
            <a:r>
              <a:rPr lang="en-US" dirty="0" smtClean="0"/>
              <a:t> </a:t>
            </a:r>
            <a:r>
              <a:rPr lang="en-US" dirty="0" err="1" smtClean="0"/>
              <a:t>taşır</a:t>
            </a:r>
            <a:r>
              <a:rPr lang="en-US" dirty="0" smtClean="0"/>
              <a:t> ve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iç</a:t>
            </a:r>
            <a:r>
              <a:rPr lang="en-US" dirty="0" smtClean="0"/>
              <a:t> </a:t>
            </a:r>
            <a:r>
              <a:rPr lang="en-US" dirty="0" err="1" smtClean="0"/>
              <a:t>dünyasıyla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değerli</a:t>
            </a:r>
            <a:r>
              <a:rPr lang="en-US" dirty="0" smtClean="0"/>
              <a:t> </a:t>
            </a:r>
            <a:r>
              <a:rPr lang="en-US" dirty="0" err="1" smtClean="0"/>
              <a:t>ipuçları</a:t>
            </a:r>
            <a:r>
              <a:rPr lang="en-US" dirty="0" smtClean="0"/>
              <a:t> </a:t>
            </a:r>
            <a:r>
              <a:rPr lang="en-US" dirty="0" err="1" smtClean="0"/>
              <a:t>yansıtır</a:t>
            </a:r>
            <a:endParaRPr lang="tr-TR" dirty="0" smtClean="0"/>
          </a:p>
          <a:p>
            <a:pPr lvl="0"/>
            <a:r>
              <a:rPr lang="en-US" b="1" dirty="0" smtClean="0">
                <a:solidFill>
                  <a:srgbClr val="FF0000"/>
                </a:solidFill>
              </a:rPr>
              <a:t>‘‘</a:t>
            </a:r>
            <a:r>
              <a:rPr lang="en-US" b="1" dirty="0" err="1" smtClean="0">
                <a:solidFill>
                  <a:srgbClr val="FF0000"/>
                </a:solidFill>
              </a:rPr>
              <a:t>Dört</a:t>
            </a:r>
            <a:r>
              <a:rPr lang="en-US" b="1" dirty="0" smtClean="0">
                <a:solidFill>
                  <a:srgbClr val="FF0000"/>
                </a:solidFill>
              </a:rPr>
              <a:t>’’ </a:t>
            </a:r>
            <a:r>
              <a:rPr lang="en-US" b="1" dirty="0" err="1" smtClean="0">
                <a:solidFill>
                  <a:srgbClr val="FF0000"/>
                </a:solidFill>
              </a:rPr>
              <a:t>Durumu</a:t>
            </a:r>
            <a:endParaRPr lang="tr-TR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ayak</a:t>
            </a:r>
            <a:r>
              <a:rPr lang="en-US" dirty="0" smtClean="0"/>
              <a:t> </a:t>
            </a:r>
            <a:r>
              <a:rPr lang="en-US" dirty="0" err="1" smtClean="0"/>
              <a:t>bileğinin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dizin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</a:t>
            </a:r>
            <a:r>
              <a:rPr lang="en-US" dirty="0" err="1" smtClean="0"/>
              <a:t>konması</a:t>
            </a:r>
            <a:r>
              <a:rPr lang="en-US" dirty="0" smtClean="0"/>
              <a:t> </a:t>
            </a:r>
            <a:r>
              <a:rPr lang="en-US" dirty="0" err="1" smtClean="0"/>
              <a:t>şeklinde</a:t>
            </a:r>
            <a:r>
              <a:rPr lang="en-US" dirty="0" smtClean="0"/>
              <a:t> </a:t>
            </a:r>
            <a:r>
              <a:rPr lang="en-US" dirty="0" err="1" smtClean="0"/>
              <a:t>oturmaktır</a:t>
            </a:r>
            <a:r>
              <a:rPr lang="en-US" dirty="0" smtClean="0"/>
              <a:t>. Bu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bacak</a:t>
            </a:r>
            <a:r>
              <a:rPr lang="en-US" dirty="0" smtClean="0"/>
              <a:t> </a:t>
            </a:r>
            <a:r>
              <a:rPr lang="en-US" dirty="0" err="1" smtClean="0"/>
              <a:t>bacak</a:t>
            </a:r>
            <a:r>
              <a:rPr lang="en-US" dirty="0" smtClean="0"/>
              <a:t> </a:t>
            </a:r>
            <a:r>
              <a:rPr lang="en-US" dirty="0" err="1" smtClean="0"/>
              <a:t>üstüne</a:t>
            </a:r>
            <a:r>
              <a:rPr lang="en-US" dirty="0" smtClean="0"/>
              <a:t> </a:t>
            </a:r>
            <a:r>
              <a:rPr lang="en-US" dirty="0" err="1" smtClean="0"/>
              <a:t>atmak</a:t>
            </a:r>
            <a:r>
              <a:rPr lang="en-US" dirty="0" smtClean="0"/>
              <a:t> </a:t>
            </a:r>
            <a:r>
              <a:rPr lang="en-US" dirty="0" err="1" smtClean="0"/>
              <a:t>tartışmaya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rekabete</a:t>
            </a:r>
            <a:r>
              <a:rPr lang="en-US" dirty="0" smtClean="0"/>
              <a:t> </a:t>
            </a:r>
            <a:r>
              <a:rPr lang="en-US" dirty="0" err="1" smtClean="0"/>
              <a:t>dönük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durumun</a:t>
            </a:r>
            <a:r>
              <a:rPr lang="en-US" dirty="0" smtClean="0"/>
              <a:t> </a:t>
            </a:r>
            <a:r>
              <a:rPr lang="en-US" dirty="0" err="1" smtClean="0"/>
              <a:t>varlığının</a:t>
            </a:r>
            <a:r>
              <a:rPr lang="en-US" dirty="0" smtClean="0"/>
              <a:t> </a:t>
            </a:r>
            <a:r>
              <a:rPr lang="en-US" dirty="0" err="1" smtClean="0"/>
              <a:t>işaretidir</a:t>
            </a:r>
            <a:r>
              <a:rPr lang="en-US" dirty="0" smtClean="0"/>
              <a:t>.</a:t>
            </a:r>
            <a:r>
              <a:rPr lang="tr-TR" dirty="0" smtClean="0"/>
              <a:t> Bu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oturan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fikirlerini</a:t>
            </a:r>
            <a:r>
              <a:rPr lang="en-US" dirty="0" smtClean="0"/>
              <a:t> </a:t>
            </a:r>
            <a:r>
              <a:rPr lang="en-US" dirty="0" err="1" smtClean="0"/>
              <a:t>değiştirmeye</a:t>
            </a:r>
            <a:r>
              <a:rPr lang="en-US" dirty="0" smtClean="0"/>
              <a:t> </a:t>
            </a:r>
            <a:r>
              <a:rPr lang="en-US" dirty="0" err="1" smtClean="0"/>
              <a:t>niyeti</a:t>
            </a:r>
            <a:r>
              <a:rPr lang="en-US" dirty="0" smtClean="0"/>
              <a:t> </a:t>
            </a:r>
            <a:r>
              <a:rPr lang="en-US" dirty="0" err="1" smtClean="0"/>
              <a:t>olmayan</a:t>
            </a:r>
            <a:r>
              <a:rPr lang="en-US" dirty="0" smtClean="0"/>
              <a:t> </a:t>
            </a:r>
            <a:r>
              <a:rPr lang="en-US" dirty="0" err="1" smtClean="0"/>
              <a:t>katı</a:t>
            </a:r>
            <a:r>
              <a:rPr lang="en-US" dirty="0" smtClean="0"/>
              <a:t> ve </a:t>
            </a:r>
            <a:r>
              <a:rPr lang="en-US" dirty="0" err="1" smtClean="0"/>
              <a:t>hırslı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insan</a:t>
            </a:r>
            <a:r>
              <a:rPr lang="en-US" dirty="0" smtClean="0"/>
              <a:t> </a:t>
            </a:r>
            <a:r>
              <a:rPr lang="en-US" dirty="0" err="1" smtClean="0"/>
              <a:t>olduğunu</a:t>
            </a:r>
            <a:r>
              <a:rPr lang="en-US" dirty="0" smtClean="0"/>
              <a:t> </a:t>
            </a:r>
            <a:r>
              <a:rPr lang="en-US" dirty="0" err="1" smtClean="0"/>
              <a:t>düşünmek</a:t>
            </a:r>
            <a:r>
              <a:rPr lang="en-US" dirty="0" smtClean="0"/>
              <a:t> </a:t>
            </a:r>
            <a:r>
              <a:rPr lang="en-US" dirty="0" err="1" smtClean="0"/>
              <a:t>hatalı</a:t>
            </a:r>
            <a:r>
              <a:rPr lang="en-US" dirty="0" smtClean="0"/>
              <a:t> </a:t>
            </a:r>
            <a:r>
              <a:rPr lang="en-US" dirty="0" err="1" smtClean="0"/>
              <a:t>olmaz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smtClean="0"/>
              <a:t>İ</a:t>
            </a:r>
            <a:r>
              <a:rPr lang="en-US" dirty="0" err="1" smtClean="0"/>
              <a:t>letişim</a:t>
            </a:r>
            <a:r>
              <a:rPr lang="en-US" dirty="0" smtClean="0"/>
              <a:t> </a:t>
            </a:r>
            <a:r>
              <a:rPr lang="en-US" dirty="0" err="1" smtClean="0"/>
              <a:t>konusunda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bilgiler</a:t>
            </a:r>
            <a:r>
              <a:rPr lang="en-US" dirty="0" smtClean="0"/>
              <a:t> ve </a:t>
            </a:r>
            <a:r>
              <a:rPr lang="en-US" dirty="0" err="1" smtClean="0"/>
              <a:t>beceriler</a:t>
            </a:r>
            <a:r>
              <a:rPr lang="en-US" dirty="0" smtClean="0"/>
              <a:t> </a:t>
            </a:r>
            <a:r>
              <a:rPr lang="en-US" dirty="0" err="1" smtClean="0"/>
              <a:t>gereklidir</a:t>
            </a:r>
            <a:r>
              <a:rPr lang="en-US" dirty="0" smtClean="0"/>
              <a:t>; </a:t>
            </a:r>
            <a:r>
              <a:rPr lang="en-US" dirty="0" err="1" smtClean="0"/>
              <a:t>fakat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başına</a:t>
            </a:r>
            <a:r>
              <a:rPr lang="en-US" dirty="0" smtClean="0"/>
              <a:t> </a:t>
            </a:r>
            <a:r>
              <a:rPr lang="en-US" dirty="0" err="1" smtClean="0"/>
              <a:t>yeterli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. </a:t>
            </a:r>
            <a:r>
              <a:rPr lang="tr-TR" dirty="0" err="1" smtClean="0"/>
              <a:t>İ</a:t>
            </a:r>
            <a:r>
              <a:rPr lang="en-US" dirty="0" err="1" smtClean="0"/>
              <a:t>letişim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ve </a:t>
            </a:r>
            <a:r>
              <a:rPr lang="en-US" dirty="0" err="1" smtClean="0"/>
              <a:t>becerilerinin</a:t>
            </a:r>
            <a:r>
              <a:rPr lang="en-US" dirty="0" smtClean="0"/>
              <a:t> </a:t>
            </a:r>
            <a:r>
              <a:rPr lang="en-US" dirty="0" err="1" smtClean="0"/>
              <a:t>arkasında</a:t>
            </a:r>
            <a:r>
              <a:rPr lang="en-US" dirty="0" smtClean="0"/>
              <a:t> “</a:t>
            </a:r>
            <a:r>
              <a:rPr lang="en-US" i="1" dirty="0" err="1" smtClean="0">
                <a:solidFill>
                  <a:srgbClr val="FF0000"/>
                </a:solidFill>
              </a:rPr>
              <a:t>gönül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zenginliği</a:t>
            </a:r>
            <a:r>
              <a:rPr lang="en-US" dirty="0" smtClean="0"/>
              <a:t>”, “</a:t>
            </a:r>
            <a:r>
              <a:rPr lang="en-US" i="1" dirty="0" err="1" smtClean="0">
                <a:solidFill>
                  <a:srgbClr val="FF0000"/>
                </a:solidFill>
              </a:rPr>
              <a:t>sevgi</a:t>
            </a:r>
            <a:r>
              <a:rPr lang="en-US" dirty="0" smtClean="0"/>
              <a:t>”, “</a:t>
            </a:r>
            <a:r>
              <a:rPr lang="en-US" dirty="0" err="1" smtClean="0">
                <a:solidFill>
                  <a:srgbClr val="FF0000"/>
                </a:solidFill>
              </a:rPr>
              <a:t>anlayış</a:t>
            </a:r>
            <a:r>
              <a:rPr lang="en-US" dirty="0" smtClean="0"/>
              <a:t>” ve “</a:t>
            </a:r>
            <a:r>
              <a:rPr lang="en-US" i="1" dirty="0" err="1" smtClean="0">
                <a:solidFill>
                  <a:srgbClr val="FF0000"/>
                </a:solidFill>
              </a:rPr>
              <a:t>hoşgörü</a:t>
            </a:r>
            <a:r>
              <a:rPr lang="en-US" dirty="0" smtClean="0"/>
              <a:t>” </a:t>
            </a:r>
            <a:r>
              <a:rPr lang="en-US" dirty="0" err="1" smtClean="0"/>
              <a:t>olmalıdır</a:t>
            </a:r>
            <a:r>
              <a:rPr lang="en-US" b="1" i="1" dirty="0" smtClean="0"/>
              <a:t>. Bu </a:t>
            </a:r>
            <a:r>
              <a:rPr lang="en-US" b="1" i="1" dirty="0" err="1" smtClean="0"/>
              <a:t>temel</a:t>
            </a:r>
            <a:r>
              <a:rPr lang="en-US" b="1" i="1" dirty="0" smtClean="0"/>
              <a:t> </a:t>
            </a:r>
            <a:r>
              <a:rPr lang="en-US" b="1" i="1" dirty="0" err="1" smtClean="0"/>
              <a:t>olmadan</a:t>
            </a:r>
            <a:r>
              <a:rPr lang="en-US" b="1" i="1" dirty="0" smtClean="0"/>
              <a:t> her </a:t>
            </a:r>
            <a:r>
              <a:rPr lang="en-US" b="1" i="1" dirty="0" err="1" smtClean="0"/>
              <a:t>türlü</a:t>
            </a:r>
            <a:r>
              <a:rPr lang="en-US" b="1" i="1" dirty="0" smtClean="0"/>
              <a:t> iletişim </a:t>
            </a:r>
            <a:r>
              <a:rPr lang="en-US" b="1" i="1" dirty="0" err="1" smtClean="0"/>
              <a:t>becerisi</a:t>
            </a:r>
            <a:r>
              <a:rPr lang="en-US" b="1" i="1" dirty="0" smtClean="0"/>
              <a:t>, </a:t>
            </a:r>
            <a:r>
              <a:rPr lang="en-US" b="1" i="1" dirty="0" err="1" smtClean="0"/>
              <a:t>yalın</a:t>
            </a:r>
            <a:r>
              <a:rPr lang="en-US" b="1" i="1" dirty="0" smtClean="0"/>
              <a:t> </a:t>
            </a:r>
            <a:r>
              <a:rPr lang="en-US" b="1" i="1" dirty="0" err="1" smtClean="0"/>
              <a:t>ve</a:t>
            </a:r>
            <a:r>
              <a:rPr lang="en-US" b="1" i="1" dirty="0" smtClean="0"/>
              <a:t> </a:t>
            </a:r>
            <a:r>
              <a:rPr lang="tr-TR" b="1" i="1" dirty="0" smtClean="0"/>
              <a:t>i-</a:t>
            </a:r>
            <a:r>
              <a:rPr lang="en-US" b="1" i="1" dirty="0" err="1" smtClean="0"/>
              <a:t>anlamsız</a:t>
            </a:r>
            <a:r>
              <a:rPr lang="en-US" b="1" i="1" dirty="0" smtClean="0"/>
              <a:t> </a:t>
            </a:r>
            <a:r>
              <a:rPr lang="en-US" b="1" i="1" dirty="0" err="1" smtClean="0"/>
              <a:t>birer</a:t>
            </a:r>
            <a:r>
              <a:rPr lang="en-US" b="1" i="1" dirty="0" smtClean="0"/>
              <a:t> </a:t>
            </a:r>
            <a:r>
              <a:rPr lang="en-US" b="1" i="1" dirty="0" err="1" smtClean="0"/>
              <a:t>egzersiz</a:t>
            </a:r>
            <a:r>
              <a:rPr lang="en-US" b="1" i="1" dirty="0" smtClean="0"/>
              <a:t> </a:t>
            </a:r>
            <a:r>
              <a:rPr lang="en-US" b="1" i="1" dirty="0" err="1" smtClean="0"/>
              <a:t>olmaktan</a:t>
            </a:r>
            <a:r>
              <a:rPr lang="en-US" b="1" i="1" dirty="0" smtClean="0"/>
              <a:t> </a:t>
            </a:r>
            <a:r>
              <a:rPr lang="en-US" b="1" i="1" dirty="0" err="1" smtClean="0"/>
              <a:t>ileri</a:t>
            </a:r>
            <a:r>
              <a:rPr lang="en-US" b="1" i="1" dirty="0" smtClean="0"/>
              <a:t> </a:t>
            </a:r>
            <a:r>
              <a:rPr lang="en-US" b="1" i="1" dirty="0" err="1" smtClean="0"/>
              <a:t>gidemez</a:t>
            </a:r>
            <a:r>
              <a:rPr lang="en-US" b="1" i="1" dirty="0" smtClean="0"/>
              <a:t>. </a:t>
            </a:r>
            <a:r>
              <a:rPr lang="tr-TR" i="1" dirty="0" smtClean="0"/>
              <a:t>İ</a:t>
            </a:r>
            <a:r>
              <a:rPr lang="en-US" dirty="0" err="1" smtClean="0"/>
              <a:t>nsan</a:t>
            </a:r>
            <a:r>
              <a:rPr lang="en-US" dirty="0" smtClean="0"/>
              <a:t> </a:t>
            </a:r>
            <a:r>
              <a:rPr lang="en-US" dirty="0" err="1" smtClean="0"/>
              <a:t>iletişimi</a:t>
            </a:r>
            <a:r>
              <a:rPr lang="en-US" dirty="0" smtClean="0"/>
              <a:t>, hem </a:t>
            </a:r>
            <a:r>
              <a:rPr lang="en-US" dirty="0" err="1" smtClean="0"/>
              <a:t>kafa</a:t>
            </a:r>
            <a:r>
              <a:rPr lang="en-US" dirty="0" smtClean="0"/>
              <a:t> hem de </a:t>
            </a:r>
            <a:r>
              <a:rPr lang="en-US" dirty="0" err="1" smtClean="0"/>
              <a:t>gönül</a:t>
            </a:r>
            <a:r>
              <a:rPr lang="en-US" dirty="0" smtClean="0"/>
              <a:t> </a:t>
            </a:r>
            <a:r>
              <a:rPr lang="en-US" dirty="0" err="1" smtClean="0"/>
              <a:t>zenginliği</a:t>
            </a:r>
            <a:r>
              <a:rPr lang="en-US" dirty="0" smtClean="0"/>
              <a:t> </a:t>
            </a:r>
            <a:r>
              <a:rPr lang="en-US" dirty="0" err="1" smtClean="0"/>
              <a:t>ister</a:t>
            </a:r>
            <a:r>
              <a:rPr lang="en-US" dirty="0" smtClean="0"/>
              <a:t>. </a:t>
            </a:r>
            <a:r>
              <a:rPr lang="en-US" dirty="0" err="1" smtClean="0"/>
              <a:t>Biri</a:t>
            </a:r>
            <a:r>
              <a:rPr lang="en-US" dirty="0" smtClean="0"/>
              <a:t> </a:t>
            </a:r>
            <a:r>
              <a:rPr lang="en-US" dirty="0" err="1" smtClean="0"/>
              <a:t>olmadan</a:t>
            </a:r>
            <a:r>
              <a:rPr lang="en-US" dirty="0" smtClean="0"/>
              <a:t> </a:t>
            </a:r>
            <a:r>
              <a:rPr lang="en-US" dirty="0" err="1" smtClean="0"/>
              <a:t>diğerinin</a:t>
            </a:r>
            <a:r>
              <a:rPr lang="en-US" dirty="0" smtClean="0"/>
              <a:t> </a:t>
            </a:r>
            <a:r>
              <a:rPr lang="en-US" dirty="0" err="1" smtClean="0"/>
              <a:t>etkinliği</a:t>
            </a:r>
            <a:r>
              <a:rPr lang="en-US" dirty="0" smtClean="0"/>
              <a:t> </a:t>
            </a:r>
            <a:r>
              <a:rPr lang="en-US" dirty="0" err="1" smtClean="0"/>
              <a:t>yoktur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GÖZ İŞARETLERİ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r>
              <a:rPr lang="en-US" dirty="0" smtClean="0"/>
              <a:t>Belli </a:t>
            </a:r>
            <a:r>
              <a:rPr lang="en-US" dirty="0" err="1" smtClean="0"/>
              <a:t>ışık</a:t>
            </a:r>
            <a:r>
              <a:rPr lang="en-US" dirty="0" smtClean="0"/>
              <a:t> </a:t>
            </a:r>
            <a:r>
              <a:rPr lang="en-US" dirty="0" err="1" smtClean="0"/>
              <a:t>durumlarında</a:t>
            </a:r>
            <a:r>
              <a:rPr lang="en-US" dirty="0" smtClean="0"/>
              <a:t>,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kişinin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ruh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hali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tavrı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olumludan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olumsuza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veya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olumsuzdan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olumluya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geçerken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gözbebekleri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küçülür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veya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büyür</a:t>
            </a:r>
            <a:r>
              <a:rPr lang="en-US" dirty="0" smtClean="0"/>
              <a:t>. </a:t>
            </a:r>
            <a:r>
              <a:rPr lang="en-US" dirty="0" err="1" smtClean="0"/>
              <a:t>Heyecanlanan</a:t>
            </a:r>
            <a:r>
              <a:rPr lang="en-US" dirty="0" smtClean="0"/>
              <a:t> </a:t>
            </a:r>
            <a:r>
              <a:rPr lang="en-US" dirty="0" err="1" smtClean="0"/>
              <a:t>birisinin</a:t>
            </a:r>
            <a:r>
              <a:rPr lang="en-US" dirty="0" smtClean="0"/>
              <a:t> </a:t>
            </a:r>
            <a:r>
              <a:rPr lang="en-US" dirty="0" err="1" smtClean="0"/>
              <a:t>gözbebekleri</a:t>
            </a:r>
            <a:r>
              <a:rPr lang="en-US" dirty="0" smtClean="0"/>
              <a:t> normal </a:t>
            </a:r>
            <a:r>
              <a:rPr lang="en-US" dirty="0" err="1" smtClean="0"/>
              <a:t>büyüklüklerinin</a:t>
            </a:r>
            <a:r>
              <a:rPr lang="en-US" dirty="0" smtClean="0"/>
              <a:t> </a:t>
            </a:r>
            <a:r>
              <a:rPr lang="en-US" dirty="0" err="1" smtClean="0"/>
              <a:t>dört</a:t>
            </a:r>
            <a:r>
              <a:rPr lang="en-US" dirty="0" smtClean="0"/>
              <a:t> </a:t>
            </a:r>
            <a:r>
              <a:rPr lang="en-US" dirty="0" err="1" smtClean="0"/>
              <a:t>katına</a:t>
            </a:r>
            <a:r>
              <a:rPr lang="en-US" dirty="0" smtClean="0"/>
              <a:t> </a:t>
            </a:r>
            <a:r>
              <a:rPr lang="en-US" dirty="0" err="1" smtClean="0"/>
              <a:t>çıkabilir</a:t>
            </a:r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İLETİŞİMİ KOLAYLAŞTIRAN ETKENLER</a:t>
            </a:r>
            <a:endParaRPr lang="tr-TR" dirty="0"/>
          </a:p>
        </p:txBody>
      </p:sp>
      <p:pic>
        <p:nvPicPr>
          <p:cNvPr id="4" name="3 İçerik Yer Tutucusu" descr="etkili-iletisim-kurmak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785926"/>
            <a:ext cx="7500990" cy="4000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1.DEĞERLİLİK VE KABUL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Denilir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her </a:t>
            </a:r>
            <a:r>
              <a:rPr lang="en-US" dirty="0" err="1" smtClean="0"/>
              <a:t>insanın</a:t>
            </a:r>
            <a:r>
              <a:rPr lang="en-US" dirty="0" smtClean="0"/>
              <a:t> </a:t>
            </a:r>
            <a:r>
              <a:rPr lang="en-US" dirty="0" err="1" smtClean="0"/>
              <a:t>alnında</a:t>
            </a:r>
            <a:r>
              <a:rPr lang="en-US" dirty="0" smtClean="0"/>
              <a:t> </a:t>
            </a:r>
            <a:r>
              <a:rPr lang="en-US" dirty="0" err="1" smtClean="0"/>
              <a:t>şu</a:t>
            </a:r>
            <a:r>
              <a:rPr lang="en-US" dirty="0" smtClean="0"/>
              <a:t>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yazılıdır</a:t>
            </a:r>
            <a:r>
              <a:rPr lang="en-US" dirty="0" smtClean="0"/>
              <a:t>: </a:t>
            </a:r>
            <a:r>
              <a:rPr lang="en-US" i="1" dirty="0" smtClean="0"/>
              <a:t>“</a:t>
            </a:r>
            <a:r>
              <a:rPr lang="en-US" sz="3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Lütfen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bana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değerli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olduğumu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hissettirin</a:t>
            </a:r>
            <a:r>
              <a:rPr lang="en-US" i="1" dirty="0" smtClean="0"/>
              <a:t>.” </a:t>
            </a:r>
            <a:r>
              <a:rPr lang="en-US" dirty="0" err="1" smtClean="0"/>
              <a:t>Evet</a:t>
            </a:r>
            <a:r>
              <a:rPr lang="en-US" dirty="0" smtClean="0"/>
              <a:t>, her </a:t>
            </a:r>
            <a:r>
              <a:rPr lang="en-US" dirty="0" err="1" smtClean="0"/>
              <a:t>insan</a:t>
            </a:r>
            <a:r>
              <a:rPr lang="en-US" dirty="0" smtClean="0"/>
              <a:t> </a:t>
            </a:r>
            <a:r>
              <a:rPr lang="en-US" dirty="0" err="1" smtClean="0"/>
              <a:t>sevilmek</a:t>
            </a:r>
            <a:r>
              <a:rPr lang="en-US" dirty="0" smtClean="0"/>
              <a:t>, </a:t>
            </a:r>
            <a:r>
              <a:rPr lang="en-US" dirty="0" err="1" smtClean="0"/>
              <a:t>saygı</a:t>
            </a:r>
            <a:r>
              <a:rPr lang="en-US" dirty="0" smtClean="0"/>
              <a:t> </a:t>
            </a:r>
            <a:r>
              <a:rPr lang="en-US" dirty="0" err="1" smtClean="0"/>
              <a:t>görmek</a:t>
            </a:r>
            <a:r>
              <a:rPr lang="en-US" dirty="0" smtClean="0"/>
              <a:t>, </a:t>
            </a:r>
            <a:r>
              <a:rPr lang="en-US" dirty="0" err="1" smtClean="0"/>
              <a:t>takdir</a:t>
            </a:r>
            <a:r>
              <a:rPr lang="en-US" dirty="0" smtClean="0"/>
              <a:t> </a:t>
            </a:r>
            <a:r>
              <a:rPr lang="en-US" dirty="0" err="1" smtClean="0"/>
              <a:t>edilmek</a:t>
            </a:r>
            <a:r>
              <a:rPr lang="en-US" dirty="0" smtClean="0"/>
              <a:t>, </a:t>
            </a:r>
            <a:r>
              <a:rPr lang="en-US" dirty="0" err="1" smtClean="0"/>
              <a:t>deyim</a:t>
            </a:r>
            <a:r>
              <a:rPr lang="en-US" dirty="0" smtClean="0"/>
              <a:t> </a:t>
            </a:r>
            <a:r>
              <a:rPr lang="en-US" dirty="0" err="1" smtClean="0"/>
              <a:t>yerindeyse</a:t>
            </a:r>
            <a:r>
              <a:rPr lang="en-US" dirty="0" smtClean="0"/>
              <a:t> “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adam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yerine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konulmak</a:t>
            </a:r>
            <a:r>
              <a:rPr lang="en-US" dirty="0" smtClean="0"/>
              <a:t>” </a:t>
            </a:r>
            <a:r>
              <a:rPr lang="en-US" dirty="0" err="1" smtClean="0"/>
              <a:t>ister</a:t>
            </a:r>
            <a:r>
              <a:rPr lang="en-US" dirty="0" smtClean="0"/>
              <a:t>. </a:t>
            </a:r>
            <a:r>
              <a:rPr lang="en-US" dirty="0" err="1" smtClean="0"/>
              <a:t>Herkes</a:t>
            </a:r>
            <a:r>
              <a:rPr lang="en-US" dirty="0" smtClean="0"/>
              <a:t> </a:t>
            </a:r>
            <a:r>
              <a:rPr lang="en-US" dirty="0" err="1" smtClean="0"/>
              <a:t>kendisinin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ve </a:t>
            </a:r>
            <a:r>
              <a:rPr lang="en-US" dirty="0" err="1" smtClean="0"/>
              <a:t>değerli</a:t>
            </a:r>
            <a:r>
              <a:rPr lang="en-US" dirty="0" smtClean="0"/>
              <a:t> </a:t>
            </a:r>
            <a:r>
              <a:rPr lang="en-US" dirty="0" err="1" smtClean="0"/>
              <a:t>olduğuna</a:t>
            </a:r>
            <a:r>
              <a:rPr lang="en-US" dirty="0" smtClean="0"/>
              <a:t> </a:t>
            </a:r>
            <a:r>
              <a:rPr lang="en-US" dirty="0" err="1" smtClean="0"/>
              <a:t>inanır</a:t>
            </a:r>
            <a:r>
              <a:rPr lang="en-US" dirty="0" smtClean="0"/>
              <a:t>. Bu </a:t>
            </a:r>
            <a:r>
              <a:rPr lang="en-US" dirty="0" err="1" smtClean="0"/>
              <a:t>yüzden</a:t>
            </a:r>
            <a:r>
              <a:rPr lang="en-US" dirty="0" smtClean="0"/>
              <a:t> </a:t>
            </a:r>
            <a:r>
              <a:rPr lang="en-US" dirty="0" err="1" smtClean="0"/>
              <a:t>insanlar</a:t>
            </a:r>
            <a:r>
              <a:rPr lang="en-US" dirty="0" smtClean="0"/>
              <a:t> </a:t>
            </a:r>
            <a:r>
              <a:rPr lang="en-US" dirty="0" err="1" smtClean="0"/>
              <a:t>yalnız</a:t>
            </a:r>
            <a:r>
              <a:rPr lang="en-US" dirty="0" smtClean="0"/>
              <a:t> </a:t>
            </a:r>
            <a:r>
              <a:rPr lang="en-US" dirty="0" err="1" smtClean="0"/>
              <a:t>kalmaktan</a:t>
            </a:r>
            <a:r>
              <a:rPr lang="en-US" dirty="0" smtClean="0"/>
              <a:t> ve </a:t>
            </a:r>
            <a:r>
              <a:rPr lang="en-US" dirty="0" err="1" smtClean="0"/>
              <a:t>yalnızlığa</a:t>
            </a:r>
            <a:r>
              <a:rPr lang="en-US" dirty="0" smtClean="0"/>
              <a:t> </a:t>
            </a:r>
            <a:r>
              <a:rPr lang="en-US" dirty="0" err="1" smtClean="0"/>
              <a:t>terk</a:t>
            </a:r>
            <a:r>
              <a:rPr lang="en-US" dirty="0" smtClean="0"/>
              <a:t> </a:t>
            </a:r>
            <a:r>
              <a:rPr lang="en-US" dirty="0" err="1" smtClean="0"/>
              <a:t>edilmekten</a:t>
            </a:r>
            <a:r>
              <a:rPr lang="en-US" dirty="0" smtClean="0"/>
              <a:t> </a:t>
            </a:r>
            <a:r>
              <a:rPr lang="en-US" dirty="0" err="1" smtClean="0"/>
              <a:t>hoşlanmazlar</a:t>
            </a:r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en-US" dirty="0" err="1" smtClean="0"/>
              <a:t>Bizden</a:t>
            </a:r>
            <a:r>
              <a:rPr lang="en-US" dirty="0" smtClean="0"/>
              <a:t> </a:t>
            </a:r>
            <a:r>
              <a:rPr lang="en-US" dirty="0" err="1" smtClean="0"/>
              <a:t>büyük</a:t>
            </a:r>
            <a:r>
              <a:rPr lang="en-US" dirty="0" smtClean="0"/>
              <a:t> ya da </a:t>
            </a:r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 smtClean="0"/>
              <a:t>olsun</a:t>
            </a:r>
            <a:r>
              <a:rPr lang="en-US" dirty="0" smtClean="0"/>
              <a:t>, </a:t>
            </a:r>
            <a:r>
              <a:rPr lang="en-US" dirty="0" err="1" smtClean="0"/>
              <a:t>astımız</a:t>
            </a:r>
            <a:r>
              <a:rPr lang="en-US" dirty="0" smtClean="0"/>
              <a:t> ya da </a:t>
            </a:r>
            <a:r>
              <a:rPr lang="en-US" dirty="0" err="1" smtClean="0"/>
              <a:t>üstümüz</a:t>
            </a:r>
            <a:r>
              <a:rPr lang="en-US" dirty="0" smtClean="0"/>
              <a:t> </a:t>
            </a:r>
            <a:r>
              <a:rPr lang="en-US" dirty="0" err="1" smtClean="0"/>
              <a:t>olsun</a:t>
            </a:r>
            <a:r>
              <a:rPr lang="en-US" dirty="0" smtClean="0"/>
              <a:t> </a:t>
            </a:r>
            <a:r>
              <a:rPr lang="en-US" dirty="0" err="1" smtClean="0"/>
              <a:t>hiç</a:t>
            </a:r>
            <a:r>
              <a:rPr lang="en-US" dirty="0" smtClean="0"/>
              <a:t> </a:t>
            </a:r>
            <a:r>
              <a:rPr lang="en-US" dirty="0" err="1" smtClean="0"/>
              <a:t>fark</a:t>
            </a:r>
            <a:r>
              <a:rPr lang="en-US" dirty="0" smtClean="0"/>
              <a:t> </a:t>
            </a:r>
            <a:r>
              <a:rPr lang="en-US" dirty="0" err="1" smtClean="0"/>
              <a:t>etmez</a:t>
            </a:r>
            <a:r>
              <a:rPr lang="en-US" dirty="0" smtClean="0"/>
              <a:t>, </a:t>
            </a:r>
            <a:r>
              <a:rPr lang="en-US" dirty="0" err="1" smtClean="0"/>
              <a:t>ilişkide</a:t>
            </a:r>
            <a:r>
              <a:rPr lang="en-US" dirty="0" smtClean="0"/>
              <a:t> </a:t>
            </a:r>
            <a:r>
              <a:rPr lang="en-US" dirty="0" err="1" smtClean="0"/>
              <a:t>olduğumuz</a:t>
            </a:r>
            <a:r>
              <a:rPr lang="en-US" dirty="0" smtClean="0"/>
              <a:t> her </a:t>
            </a:r>
            <a:r>
              <a:rPr lang="en-US" dirty="0" err="1" smtClean="0"/>
              <a:t>insanın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değerlilik</a:t>
            </a:r>
            <a:r>
              <a:rPr lang="en-US" dirty="0" smtClean="0"/>
              <a:t> </a:t>
            </a:r>
            <a:r>
              <a:rPr lang="en-US" dirty="0" err="1" smtClean="0"/>
              <a:t>duygusu</a:t>
            </a:r>
            <a:r>
              <a:rPr lang="en-US" dirty="0" smtClean="0"/>
              <a:t> </a:t>
            </a:r>
            <a:r>
              <a:rPr lang="en-US" dirty="0" err="1" smtClean="0"/>
              <a:t>olduğunu</a:t>
            </a:r>
            <a:r>
              <a:rPr lang="en-US" dirty="0" smtClean="0"/>
              <a:t> </a:t>
            </a:r>
            <a:r>
              <a:rPr lang="en-US" dirty="0" err="1" smtClean="0"/>
              <a:t>hesaba</a:t>
            </a:r>
            <a:r>
              <a:rPr lang="en-US" dirty="0" smtClean="0"/>
              <a:t> </a:t>
            </a:r>
            <a:r>
              <a:rPr lang="en-US" dirty="0" err="1" smtClean="0"/>
              <a:t>katmalı</a:t>
            </a:r>
            <a:r>
              <a:rPr lang="en-US" dirty="0" smtClean="0"/>
              <a:t> ve </a:t>
            </a:r>
            <a:r>
              <a:rPr lang="en-US" dirty="0" err="1" smtClean="0"/>
              <a:t>onu</a:t>
            </a:r>
            <a:r>
              <a:rPr lang="en-US" dirty="0" smtClean="0"/>
              <a:t> </a:t>
            </a:r>
            <a:r>
              <a:rPr lang="en-US" dirty="0" err="1" smtClean="0"/>
              <a:t>zedelememeliyiz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 smtClean="0"/>
              <a:t>Bu </a:t>
            </a:r>
            <a:r>
              <a:rPr lang="en-US" dirty="0" err="1" smtClean="0"/>
              <a:t>duygudan</a:t>
            </a:r>
            <a:r>
              <a:rPr lang="en-US" dirty="0" smtClean="0"/>
              <a:t> </a:t>
            </a:r>
            <a:r>
              <a:rPr lang="en-US" dirty="0" err="1" smtClean="0"/>
              <a:t>dolayıdır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insanlar</a:t>
            </a:r>
            <a:r>
              <a:rPr lang="en-US" dirty="0" smtClean="0"/>
              <a:t> </a:t>
            </a:r>
            <a:r>
              <a:rPr lang="en-US" dirty="0" err="1" smtClean="0"/>
              <a:t>genellikle</a:t>
            </a:r>
            <a:r>
              <a:rPr lang="en-US" dirty="0" smtClean="0"/>
              <a:t> </a:t>
            </a:r>
            <a:r>
              <a:rPr lang="en-US" dirty="0" err="1" smtClean="0"/>
              <a:t>kendilerini</a:t>
            </a:r>
            <a:r>
              <a:rPr lang="en-US" dirty="0" smtClean="0"/>
              <a:t> </a:t>
            </a:r>
            <a:r>
              <a:rPr lang="en-US" dirty="0" err="1" smtClean="0"/>
              <a:t>haklı</a:t>
            </a:r>
            <a:r>
              <a:rPr lang="en-US" dirty="0" smtClean="0"/>
              <a:t> </a:t>
            </a:r>
            <a:r>
              <a:rPr lang="en-US" dirty="0" err="1" smtClean="0"/>
              <a:t>görürler</a:t>
            </a:r>
            <a:r>
              <a:rPr lang="en-US" dirty="0" smtClean="0"/>
              <a:t>. </a:t>
            </a:r>
            <a:r>
              <a:rPr lang="en-US" dirty="0" err="1" smtClean="0"/>
              <a:t>Kendileri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niyetlerine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, </a:t>
            </a:r>
            <a:r>
              <a:rPr lang="en-US" dirty="0" err="1" smtClean="0"/>
              <a:t>başkaları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davranışlarına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hüküm</a:t>
            </a:r>
            <a:r>
              <a:rPr lang="en-US" dirty="0" smtClean="0"/>
              <a:t> </a:t>
            </a:r>
            <a:r>
              <a:rPr lang="en-US" dirty="0" err="1" smtClean="0"/>
              <a:t>verirler</a:t>
            </a:r>
            <a:endParaRPr lang="tr-T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err="1" smtClean="0"/>
              <a:t>İ</a:t>
            </a:r>
            <a:r>
              <a:rPr lang="en-US" dirty="0" err="1" smtClean="0"/>
              <a:t>nsanlarla</a:t>
            </a:r>
            <a:r>
              <a:rPr lang="en-US" dirty="0" smtClean="0"/>
              <a:t> </a:t>
            </a:r>
            <a:r>
              <a:rPr lang="en-US" dirty="0" err="1" smtClean="0"/>
              <a:t>iletişim</a:t>
            </a:r>
            <a:r>
              <a:rPr lang="en-US" dirty="0" smtClean="0"/>
              <a:t> </a:t>
            </a:r>
            <a:r>
              <a:rPr lang="en-US" dirty="0" err="1" smtClean="0"/>
              <a:t>kurarken</a:t>
            </a:r>
            <a:r>
              <a:rPr lang="en-US" dirty="0" smtClean="0"/>
              <a:t> </a:t>
            </a:r>
            <a:r>
              <a:rPr lang="en-US" dirty="0" err="1" smtClean="0"/>
              <a:t>karşımızdaki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ihtiyaçlarını</a:t>
            </a:r>
            <a:r>
              <a:rPr lang="en-US" dirty="0" smtClean="0"/>
              <a:t> ve ne </a:t>
            </a:r>
            <a:r>
              <a:rPr lang="en-US" dirty="0" err="1" smtClean="0"/>
              <a:t>demek</a:t>
            </a:r>
            <a:r>
              <a:rPr lang="en-US" dirty="0" smtClean="0"/>
              <a:t> </a:t>
            </a:r>
            <a:r>
              <a:rPr lang="en-US" dirty="0" err="1" smtClean="0"/>
              <a:t>istediğini</a:t>
            </a:r>
            <a:r>
              <a:rPr lang="en-US" dirty="0" smtClean="0"/>
              <a:t> </a:t>
            </a:r>
            <a:r>
              <a:rPr lang="en-US" dirty="0" err="1" smtClean="0"/>
              <a:t>anladığımız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ilişkilerimiz</a:t>
            </a:r>
            <a:r>
              <a:rPr lang="en-US" dirty="0" smtClean="0"/>
              <a:t> </a:t>
            </a:r>
            <a:r>
              <a:rPr lang="en-US" dirty="0" err="1" smtClean="0"/>
              <a:t>yoluna</a:t>
            </a:r>
            <a:r>
              <a:rPr lang="en-US" dirty="0" smtClean="0"/>
              <a:t> </a:t>
            </a:r>
            <a:r>
              <a:rPr lang="en-US" dirty="0" err="1" smtClean="0"/>
              <a:t>girer</a:t>
            </a:r>
            <a:r>
              <a:rPr lang="en-US" dirty="0" smtClean="0"/>
              <a:t>.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genellikle</a:t>
            </a:r>
            <a:r>
              <a:rPr lang="en-US" dirty="0" smtClean="0"/>
              <a:t> </a:t>
            </a:r>
            <a:r>
              <a:rPr lang="en-US" dirty="0" err="1" smtClean="0"/>
              <a:t>insanlar</a:t>
            </a:r>
            <a:r>
              <a:rPr lang="en-US" dirty="0" smtClean="0"/>
              <a:t> </a:t>
            </a:r>
            <a:r>
              <a:rPr lang="en-US" dirty="0" err="1" smtClean="0"/>
              <a:t>duygu</a:t>
            </a:r>
            <a:r>
              <a:rPr lang="en-US" dirty="0" smtClean="0"/>
              <a:t> ve </a:t>
            </a:r>
            <a:r>
              <a:rPr lang="en-US" dirty="0" err="1" smtClean="0"/>
              <a:t>isteklerini</a:t>
            </a:r>
            <a:r>
              <a:rPr lang="en-US" dirty="0" smtClean="0"/>
              <a:t> </a:t>
            </a:r>
            <a:r>
              <a:rPr lang="en-US" dirty="0" err="1" smtClean="0"/>
              <a:t>açıkça</a:t>
            </a:r>
            <a:r>
              <a:rPr lang="en-US" dirty="0" smtClean="0"/>
              <a:t> </a:t>
            </a:r>
            <a:r>
              <a:rPr lang="en-US" dirty="0" err="1" smtClean="0"/>
              <a:t>belirtmediklerinden</a:t>
            </a:r>
            <a:r>
              <a:rPr lang="en-US" dirty="0" smtClean="0"/>
              <a:t>, ne </a:t>
            </a:r>
            <a:r>
              <a:rPr lang="en-US" dirty="0" err="1" smtClean="0"/>
              <a:t>demek</a:t>
            </a:r>
            <a:r>
              <a:rPr lang="en-US" dirty="0" smtClean="0"/>
              <a:t> </a:t>
            </a:r>
            <a:r>
              <a:rPr lang="en-US" dirty="0" err="1" smtClean="0"/>
              <a:t>istediklerini</a:t>
            </a:r>
            <a:r>
              <a:rPr lang="en-US" dirty="0" smtClean="0"/>
              <a:t> ve </a:t>
            </a:r>
            <a:r>
              <a:rPr lang="en-US" dirty="0" err="1" smtClean="0"/>
              <a:t>ihtiyaçlarını</a:t>
            </a:r>
            <a:r>
              <a:rPr lang="en-US" dirty="0" smtClean="0"/>
              <a:t> </a:t>
            </a:r>
            <a:r>
              <a:rPr lang="en-US" dirty="0" err="1" smtClean="0"/>
              <a:t>anlamakta</a:t>
            </a:r>
            <a:r>
              <a:rPr lang="en-US" dirty="0" smtClean="0"/>
              <a:t> </a:t>
            </a:r>
            <a:r>
              <a:rPr lang="en-US" dirty="0" err="1" smtClean="0"/>
              <a:t>güçlük</a:t>
            </a:r>
            <a:r>
              <a:rPr lang="en-US" dirty="0" smtClean="0"/>
              <a:t> </a:t>
            </a:r>
            <a:r>
              <a:rPr lang="en-US" dirty="0" err="1" smtClean="0"/>
              <a:t>çekeriz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smtClean="0"/>
              <a:t>Bu </a:t>
            </a:r>
            <a:r>
              <a:rPr lang="en-US" dirty="0" err="1" smtClean="0"/>
              <a:t>yüzden</a:t>
            </a:r>
            <a:r>
              <a:rPr lang="en-US" dirty="0" smtClean="0"/>
              <a:t> </a:t>
            </a:r>
            <a:r>
              <a:rPr lang="en-US" dirty="0" err="1" smtClean="0"/>
              <a:t>onların</a:t>
            </a:r>
            <a:r>
              <a:rPr lang="en-US" dirty="0" smtClean="0"/>
              <a:t> </a:t>
            </a:r>
            <a:r>
              <a:rPr lang="en-US" dirty="0" err="1" smtClean="0"/>
              <a:t>davranışlarını</a:t>
            </a:r>
            <a:r>
              <a:rPr lang="en-US" dirty="0" smtClean="0"/>
              <a:t> ve </a:t>
            </a:r>
            <a:r>
              <a:rPr lang="en-US" dirty="0" err="1" smtClean="0"/>
              <a:t>sözlerini</a:t>
            </a:r>
            <a:r>
              <a:rPr lang="en-US" dirty="0" smtClean="0"/>
              <a:t> </a:t>
            </a:r>
            <a:r>
              <a:rPr lang="en-US" dirty="0" err="1" smtClean="0"/>
              <a:t>yorumlar</a:t>
            </a:r>
            <a:r>
              <a:rPr lang="en-US" dirty="0" smtClean="0"/>
              <a:t> ve </a:t>
            </a:r>
            <a:r>
              <a:rPr lang="en-US" dirty="0" err="1" smtClean="0"/>
              <a:t>yargılarız</a:t>
            </a:r>
            <a:r>
              <a:rPr lang="en-US" dirty="0" smtClean="0"/>
              <a:t>: </a:t>
            </a:r>
            <a:r>
              <a:rPr lang="en-US" i="1" dirty="0" smtClean="0"/>
              <a:t>“… </a:t>
            </a:r>
            <a:r>
              <a:rPr lang="en-US" i="1" dirty="0" err="1" smtClean="0"/>
              <a:t>için</a:t>
            </a:r>
            <a:r>
              <a:rPr lang="en-US" i="1" dirty="0" smtClean="0"/>
              <a:t> </a:t>
            </a:r>
            <a:r>
              <a:rPr lang="en-US" i="1" dirty="0" err="1" smtClean="0"/>
              <a:t>yapmıştır</a:t>
            </a:r>
            <a:r>
              <a:rPr lang="en-US" i="1" dirty="0" smtClean="0"/>
              <a:t>.”</a:t>
            </a:r>
            <a:r>
              <a:rPr lang="en-US" dirty="0" smtClean="0"/>
              <a:t>, </a:t>
            </a:r>
            <a:r>
              <a:rPr lang="en-US" i="1" dirty="0" smtClean="0"/>
              <a:t>“O </a:t>
            </a:r>
            <a:r>
              <a:rPr lang="en-US" i="1" dirty="0" err="1" smtClean="0"/>
              <a:t>zaten</a:t>
            </a:r>
            <a:r>
              <a:rPr lang="en-US" i="1" dirty="0" smtClean="0"/>
              <a:t> </a:t>
            </a:r>
            <a:r>
              <a:rPr lang="en-US" i="1" dirty="0" err="1" smtClean="0"/>
              <a:t>hep</a:t>
            </a:r>
            <a:r>
              <a:rPr lang="en-US" i="1" dirty="0" smtClean="0"/>
              <a:t> </a:t>
            </a:r>
            <a:r>
              <a:rPr lang="en-US" i="1" dirty="0" err="1" smtClean="0"/>
              <a:t>böyle</a:t>
            </a:r>
            <a:r>
              <a:rPr lang="en-US" i="1" dirty="0" smtClean="0"/>
              <a:t> </a:t>
            </a:r>
            <a:r>
              <a:rPr lang="en-US" i="1" dirty="0" err="1" smtClean="0"/>
              <a:t>yapar</a:t>
            </a:r>
            <a:r>
              <a:rPr lang="en-US" i="1" dirty="0" smtClean="0"/>
              <a:t>” </a:t>
            </a:r>
            <a:r>
              <a:rPr lang="en-US" dirty="0" err="1" smtClean="0"/>
              <a:t>gibi</a:t>
            </a:r>
            <a:r>
              <a:rPr lang="en-US" dirty="0" smtClean="0"/>
              <a:t>. </a:t>
            </a:r>
            <a:r>
              <a:rPr lang="tr-TR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nsan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ilişkilerindeki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büyük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iki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engel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işte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yorumlama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 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yargılamadır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KABUL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tr-TR" dirty="0" smtClean="0"/>
              <a:t>İ</a:t>
            </a:r>
            <a:r>
              <a:rPr lang="en-US" dirty="0" err="1" smtClean="0"/>
              <a:t>nsan</a:t>
            </a:r>
            <a:r>
              <a:rPr lang="en-US" dirty="0" smtClean="0"/>
              <a:t> </a:t>
            </a:r>
            <a:r>
              <a:rPr lang="en-US" dirty="0" err="1" smtClean="0"/>
              <a:t>ilişkilerinde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ilke</a:t>
            </a:r>
            <a:r>
              <a:rPr lang="en-US" dirty="0" smtClean="0"/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kabul</a:t>
            </a:r>
            <a:r>
              <a:rPr lang="en-US" sz="2800" i="1" dirty="0" smtClean="0">
                <a:solidFill>
                  <a:srgbClr val="FF0000"/>
                </a:solidFill>
              </a:rPr>
              <a:t>  </a:t>
            </a:r>
            <a:r>
              <a:rPr lang="en-US" sz="2800" i="1" dirty="0" err="1" smtClean="0">
                <a:solidFill>
                  <a:srgbClr val="FF0000"/>
                </a:solidFill>
              </a:rPr>
              <a:t>etmektir</a:t>
            </a:r>
            <a:r>
              <a:rPr lang="en-US" dirty="0" smtClean="0"/>
              <a:t>. </a:t>
            </a:r>
            <a:r>
              <a:rPr lang="tr-TR" dirty="0" err="1" smtClean="0"/>
              <a:t>İ</a:t>
            </a:r>
            <a:r>
              <a:rPr lang="en-US" dirty="0" err="1" smtClean="0"/>
              <a:t>nsanları</a:t>
            </a:r>
            <a:r>
              <a:rPr lang="en-US" dirty="0" smtClean="0"/>
              <a:t> </a:t>
            </a:r>
            <a:r>
              <a:rPr lang="en-US" dirty="0" err="1" smtClean="0"/>
              <a:t>kendilerine</a:t>
            </a:r>
            <a:r>
              <a:rPr lang="en-US" dirty="0" smtClean="0"/>
              <a:t> </a:t>
            </a:r>
            <a:r>
              <a:rPr lang="en-US" dirty="0" err="1" smtClean="0"/>
              <a:t>özgü</a:t>
            </a:r>
            <a:r>
              <a:rPr lang="en-US" dirty="0" smtClean="0"/>
              <a:t> </a:t>
            </a:r>
            <a:r>
              <a:rPr lang="en-US" dirty="0" err="1" smtClean="0"/>
              <a:t>nitelikleriyle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etmek</a:t>
            </a:r>
            <a:r>
              <a:rPr lang="en-US" dirty="0" smtClean="0"/>
              <a:t>, </a:t>
            </a:r>
            <a:r>
              <a:rPr lang="en-US" dirty="0" err="1" smtClean="0"/>
              <a:t>aralarında</a:t>
            </a:r>
            <a:r>
              <a:rPr lang="en-US" dirty="0" smtClean="0"/>
              <a:t> </a:t>
            </a:r>
            <a:r>
              <a:rPr lang="en-US" dirty="0" err="1" smtClean="0"/>
              <a:t>gelişen</a:t>
            </a:r>
            <a:r>
              <a:rPr lang="en-US" dirty="0" smtClean="0"/>
              <a:t> ya da </a:t>
            </a:r>
            <a:r>
              <a:rPr lang="en-US" dirty="0" err="1" smtClean="0"/>
              <a:t>gelişecek</a:t>
            </a:r>
            <a:r>
              <a:rPr lang="en-US" dirty="0" smtClean="0"/>
              <a:t> </a:t>
            </a:r>
            <a:r>
              <a:rPr lang="en-US" dirty="0" err="1" smtClean="0"/>
              <a:t>ilişkileri</a:t>
            </a:r>
            <a:r>
              <a:rPr lang="en-US" dirty="0" smtClean="0"/>
              <a:t> </a:t>
            </a:r>
            <a:r>
              <a:rPr lang="en-US" dirty="0" err="1" smtClean="0"/>
              <a:t>kuvvetlendirmede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etkendir</a:t>
            </a:r>
            <a:r>
              <a:rPr lang="tr-TR" dirty="0" smtClean="0"/>
              <a:t>.</a:t>
            </a:r>
          </a:p>
          <a:p>
            <a:pPr algn="ctr"/>
            <a:endParaRPr lang="tr-TR" dirty="0" smtClean="0"/>
          </a:p>
          <a:p>
            <a:pPr algn="ctr"/>
            <a:r>
              <a:rPr lang="en-US" dirty="0" err="1" smtClean="0"/>
              <a:t>Başkasını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etmek</a:t>
            </a:r>
            <a:r>
              <a:rPr lang="en-US" dirty="0" smtClean="0"/>
              <a:t>, </a:t>
            </a:r>
            <a:r>
              <a:rPr lang="en-US" dirty="0" err="1" smtClean="0"/>
              <a:t>onu</a:t>
            </a:r>
            <a:r>
              <a:rPr lang="en-US" dirty="0" smtClean="0"/>
              <a:t> </a:t>
            </a:r>
            <a:r>
              <a:rPr lang="en-US" dirty="0" err="1" smtClean="0"/>
              <a:t>sevmeyi</a:t>
            </a:r>
            <a:r>
              <a:rPr lang="en-US" dirty="0" smtClean="0"/>
              <a:t> </a:t>
            </a:r>
            <a:r>
              <a:rPr lang="en-US" dirty="0" err="1" smtClean="0"/>
              <a:t>kolaylaştırır</a:t>
            </a:r>
            <a:r>
              <a:rPr lang="en-US" dirty="0" smtClean="0"/>
              <a:t>. </a:t>
            </a:r>
            <a:endParaRPr lang="tr-T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Kabul </a:t>
            </a:r>
            <a:r>
              <a:rPr lang="en-US" dirty="0" err="1" smtClean="0"/>
              <a:t>etmek</a:t>
            </a:r>
            <a:r>
              <a:rPr lang="en-US" dirty="0" smtClean="0"/>
              <a:t>, </a:t>
            </a:r>
            <a:r>
              <a:rPr lang="en-US" dirty="0" err="1" smtClean="0"/>
              <a:t>onaylamaktan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kavramdır</a:t>
            </a:r>
            <a:r>
              <a:rPr lang="en-US" dirty="0" smtClean="0"/>
              <a:t>.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Kabul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edilen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bireyin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kendisidir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Onaylanan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 da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onaylanmayan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ise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davranışlardır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dirty="0" smtClean="0"/>
              <a:t> Bu </a:t>
            </a:r>
            <a:r>
              <a:rPr lang="en-US" dirty="0" err="1" smtClean="0"/>
              <a:t>nedenle</a:t>
            </a:r>
            <a:r>
              <a:rPr lang="en-US" dirty="0" smtClean="0"/>
              <a:t> </a:t>
            </a:r>
            <a:r>
              <a:rPr lang="en-US" dirty="0" err="1" smtClean="0"/>
              <a:t>yetişkinler</a:t>
            </a:r>
            <a:r>
              <a:rPr lang="en-US" dirty="0" smtClean="0"/>
              <a:t>, </a:t>
            </a:r>
            <a:r>
              <a:rPr lang="en-US" dirty="0" err="1" smtClean="0"/>
              <a:t>ergenleri</a:t>
            </a:r>
            <a:r>
              <a:rPr lang="en-US" dirty="0" smtClean="0"/>
              <a:t> </a:t>
            </a:r>
            <a:r>
              <a:rPr lang="en-US" dirty="0" err="1" smtClean="0"/>
              <a:t>olumlu-olumsuz</a:t>
            </a:r>
            <a:r>
              <a:rPr lang="en-US" dirty="0" smtClean="0"/>
              <a:t>, </a:t>
            </a:r>
            <a:r>
              <a:rPr lang="en-US" dirty="0" err="1" smtClean="0"/>
              <a:t>iyi-kötü</a:t>
            </a:r>
            <a:r>
              <a:rPr lang="en-US" dirty="0" smtClean="0"/>
              <a:t>, </a:t>
            </a:r>
            <a:r>
              <a:rPr lang="en-US" dirty="0" err="1" smtClean="0"/>
              <a:t>yeterli-yetersiz</a:t>
            </a:r>
            <a:r>
              <a:rPr lang="en-US" dirty="0" smtClean="0"/>
              <a:t> </a:t>
            </a:r>
            <a:r>
              <a:rPr lang="en-US" dirty="0" err="1" smtClean="0"/>
              <a:t>yönleriyle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etmelidirler</a:t>
            </a:r>
            <a:r>
              <a:rPr lang="en-US" dirty="0" smtClean="0"/>
              <a:t>. </a:t>
            </a:r>
            <a:r>
              <a:rPr lang="en-US" dirty="0" err="1" smtClean="0"/>
              <a:t>Onaylamadıkları</a:t>
            </a:r>
            <a:r>
              <a:rPr lang="en-US" dirty="0" smtClean="0"/>
              <a:t> </a:t>
            </a:r>
            <a:r>
              <a:rPr lang="en-US" dirty="0" err="1" smtClean="0"/>
              <a:t>davranışlarını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ergenin</a:t>
            </a:r>
            <a:r>
              <a:rPr lang="en-US" dirty="0" smtClean="0"/>
              <a:t> </a:t>
            </a:r>
            <a:r>
              <a:rPr lang="en-US" dirty="0" err="1" smtClean="0"/>
              <a:t>benlik</a:t>
            </a:r>
            <a:r>
              <a:rPr lang="en-US" dirty="0" smtClean="0"/>
              <a:t> </a:t>
            </a:r>
            <a:r>
              <a:rPr lang="en-US" dirty="0" err="1" smtClean="0"/>
              <a:t>saygısını</a:t>
            </a:r>
            <a:r>
              <a:rPr lang="en-US" dirty="0" smtClean="0"/>
              <a:t> </a:t>
            </a:r>
            <a:r>
              <a:rPr lang="en-US" dirty="0" err="1" smtClean="0"/>
              <a:t>zedelemeden</a:t>
            </a:r>
            <a:r>
              <a:rPr lang="en-US" dirty="0" smtClean="0"/>
              <a:t> ve </a:t>
            </a:r>
            <a:r>
              <a:rPr lang="en-US" dirty="0" err="1" smtClean="0"/>
              <a:t>kişiliğine</a:t>
            </a:r>
            <a:r>
              <a:rPr lang="en-US" dirty="0" smtClean="0"/>
              <a:t> </a:t>
            </a:r>
            <a:r>
              <a:rPr lang="en-US" dirty="0" err="1" smtClean="0"/>
              <a:t>saldırmadan</a:t>
            </a:r>
            <a:r>
              <a:rPr lang="en-US" dirty="0" smtClean="0"/>
              <a:t> “</a:t>
            </a:r>
            <a:r>
              <a:rPr lang="en-US" dirty="0" err="1" smtClean="0"/>
              <a:t>beden</a:t>
            </a:r>
            <a:r>
              <a:rPr lang="en-US" dirty="0" smtClean="0"/>
              <a:t> </a:t>
            </a:r>
            <a:r>
              <a:rPr lang="en-US" dirty="0" err="1" smtClean="0"/>
              <a:t>dili</a:t>
            </a:r>
            <a:r>
              <a:rPr lang="en-US" dirty="0" smtClean="0"/>
              <a:t>”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etmelidirler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2.DİNLEME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err="1" smtClean="0"/>
              <a:t>İ</a:t>
            </a:r>
            <a:r>
              <a:rPr lang="en-US" dirty="0" err="1" smtClean="0"/>
              <a:t>nsanların</a:t>
            </a:r>
            <a:r>
              <a:rPr lang="en-US" dirty="0" smtClean="0"/>
              <a:t>  </a:t>
            </a:r>
            <a:r>
              <a:rPr lang="en-US" dirty="0" err="1" smtClean="0"/>
              <a:t>iletişim</a:t>
            </a:r>
            <a:r>
              <a:rPr lang="en-US" dirty="0" smtClean="0"/>
              <a:t>  ve  </a:t>
            </a:r>
            <a:r>
              <a:rPr lang="en-US" dirty="0" err="1" smtClean="0"/>
              <a:t>etkileşimi</a:t>
            </a:r>
            <a:r>
              <a:rPr lang="en-US" dirty="0" smtClean="0"/>
              <a:t>  </a:t>
            </a:r>
            <a:r>
              <a:rPr lang="en-US" dirty="0" err="1" smtClean="0"/>
              <a:t>devam</a:t>
            </a:r>
            <a:r>
              <a:rPr lang="en-US" dirty="0" smtClean="0"/>
              <a:t>  </a:t>
            </a:r>
            <a:r>
              <a:rPr lang="en-US" dirty="0" err="1" smtClean="0"/>
              <a:t>ettirebilmeleri</a:t>
            </a:r>
            <a:r>
              <a:rPr lang="en-US" dirty="0" smtClean="0"/>
              <a:t>,  </a:t>
            </a:r>
            <a:r>
              <a:rPr lang="en-US" dirty="0" err="1" smtClean="0"/>
              <a:t>konuşmaya</a:t>
            </a:r>
            <a:r>
              <a:rPr lang="en-US" dirty="0" smtClean="0"/>
              <a:t>  </a:t>
            </a:r>
            <a:r>
              <a:rPr lang="en-US" dirty="0" err="1" smtClean="0"/>
              <a:t>olduğu</a:t>
            </a:r>
            <a:r>
              <a:rPr lang="en-US" dirty="0" smtClean="0"/>
              <a:t> 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dinlemeye</a:t>
            </a:r>
            <a:r>
              <a:rPr lang="en-US" dirty="0" smtClean="0"/>
              <a:t> de </a:t>
            </a:r>
            <a:r>
              <a:rPr lang="en-US" dirty="0" err="1" smtClean="0"/>
              <a:t>önem</a:t>
            </a:r>
            <a:r>
              <a:rPr lang="en-US" dirty="0" smtClean="0"/>
              <a:t> </a:t>
            </a:r>
            <a:r>
              <a:rPr lang="en-US" dirty="0" err="1" smtClean="0"/>
              <a:t>vermeleri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mümkündür</a:t>
            </a:r>
            <a:r>
              <a:rPr lang="tr-TR" dirty="0" smtClean="0"/>
              <a:t>.</a:t>
            </a:r>
          </a:p>
          <a:p>
            <a:pPr algn="just"/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insanlar</a:t>
            </a:r>
            <a:r>
              <a:rPr lang="en-US" dirty="0" smtClean="0"/>
              <a:t> </a:t>
            </a:r>
            <a:r>
              <a:rPr lang="en-US" dirty="0" err="1" smtClean="0"/>
              <a:t>dinler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görünürler</a:t>
            </a:r>
            <a:r>
              <a:rPr lang="en-US" dirty="0" smtClean="0"/>
              <a:t>.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karşılarındaki</a:t>
            </a:r>
            <a:r>
              <a:rPr lang="en-US" dirty="0" smtClean="0"/>
              <a:t> </a:t>
            </a:r>
            <a:r>
              <a:rPr lang="en-US" dirty="0" err="1" smtClean="0"/>
              <a:t>kişiyi</a:t>
            </a:r>
            <a:r>
              <a:rPr lang="en-US" dirty="0" smtClean="0"/>
              <a:t> </a:t>
            </a:r>
            <a:r>
              <a:rPr lang="en-US" dirty="0" err="1" smtClean="0"/>
              <a:t>gereği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dinlemezler</a:t>
            </a:r>
            <a:r>
              <a:rPr lang="en-US" dirty="0" smtClean="0"/>
              <a:t>. </a:t>
            </a:r>
            <a:r>
              <a:rPr lang="en-US" dirty="0" err="1" smtClean="0"/>
              <a:t>Çünkü</a:t>
            </a:r>
            <a:r>
              <a:rPr lang="en-US" dirty="0" smtClean="0"/>
              <a:t> </a:t>
            </a:r>
            <a:r>
              <a:rPr lang="en-US" dirty="0" err="1" smtClean="0"/>
              <a:t>dikkatlerini</a:t>
            </a:r>
            <a:r>
              <a:rPr lang="en-US" dirty="0" smtClean="0"/>
              <a:t>, </a:t>
            </a:r>
            <a:r>
              <a:rPr lang="en-US" dirty="0" err="1" smtClean="0"/>
              <a:t>ilgilerini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düşüncelerine</a:t>
            </a:r>
            <a:r>
              <a:rPr lang="en-US" dirty="0" smtClean="0"/>
              <a:t> ya da </a:t>
            </a:r>
            <a:r>
              <a:rPr lang="en-US" dirty="0" err="1" smtClean="0"/>
              <a:t>çevrelerinde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 smtClean="0"/>
              <a:t>nesne</a:t>
            </a:r>
            <a:r>
              <a:rPr lang="en-US" dirty="0" smtClean="0"/>
              <a:t> ve </a:t>
            </a:r>
            <a:r>
              <a:rPr lang="en-US" dirty="0" err="1" smtClean="0"/>
              <a:t>olaylar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toplamışlardır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insanlar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konuşan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söylediklerini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önyargıları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art </a:t>
            </a:r>
            <a:r>
              <a:rPr lang="en-US" dirty="0" err="1" smtClean="0"/>
              <a:t>niyetleri</a:t>
            </a:r>
            <a:r>
              <a:rPr lang="en-US" dirty="0" smtClean="0"/>
              <a:t> </a:t>
            </a:r>
            <a:r>
              <a:rPr lang="en-US" dirty="0" err="1" smtClean="0"/>
              <a:t>doğrultusunda</a:t>
            </a:r>
            <a:r>
              <a:rPr lang="en-US" dirty="0" smtClean="0"/>
              <a:t> </a:t>
            </a:r>
            <a:r>
              <a:rPr lang="en-US" dirty="0" err="1" smtClean="0"/>
              <a:t>algılar</a:t>
            </a:r>
            <a:r>
              <a:rPr lang="en-US" dirty="0" smtClean="0"/>
              <a:t> ve </a:t>
            </a:r>
            <a:r>
              <a:rPr lang="en-US" dirty="0" err="1" smtClean="0"/>
              <a:t>yorumlarlar</a:t>
            </a:r>
            <a:r>
              <a:rPr lang="en-US" dirty="0" smtClean="0"/>
              <a:t>. Bu </a:t>
            </a:r>
            <a:r>
              <a:rPr lang="en-US" dirty="0" err="1" smtClean="0"/>
              <a:t>nedenle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duygu</a:t>
            </a:r>
            <a:r>
              <a:rPr lang="en-US" dirty="0" smtClean="0"/>
              <a:t> ve </a:t>
            </a:r>
            <a:r>
              <a:rPr lang="en-US" dirty="0" err="1" smtClean="0"/>
              <a:t>düşüncelerine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olmayan</a:t>
            </a:r>
            <a:r>
              <a:rPr lang="en-US" dirty="0" smtClean="0"/>
              <a:t> </a:t>
            </a:r>
            <a:r>
              <a:rPr lang="en-US" dirty="0" err="1" smtClean="0"/>
              <a:t>sözleri</a:t>
            </a:r>
            <a:r>
              <a:rPr lang="en-US" dirty="0" smtClean="0"/>
              <a:t> </a:t>
            </a:r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algılayamazlar</a:t>
            </a:r>
            <a:r>
              <a:rPr lang="en-US" dirty="0" smtClean="0"/>
              <a:t>. </a:t>
            </a:r>
            <a:r>
              <a:rPr lang="en-US" dirty="0" err="1" smtClean="0"/>
              <a:t>Oysa</a:t>
            </a:r>
            <a:r>
              <a:rPr lang="en-US" dirty="0" smtClean="0"/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insanlar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susup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dinlemeyi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öğrenmedikçe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sağlıklı</a:t>
            </a:r>
            <a:r>
              <a:rPr lang="en-US" sz="2800" i="1" dirty="0" smtClean="0">
                <a:solidFill>
                  <a:srgbClr val="FF0000"/>
                </a:solidFill>
              </a:rPr>
              <a:t> ve </a:t>
            </a:r>
            <a:r>
              <a:rPr lang="en-US" sz="2800" i="1" dirty="0" err="1" smtClean="0">
                <a:solidFill>
                  <a:srgbClr val="FF0000"/>
                </a:solidFill>
              </a:rPr>
              <a:t>verimli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bir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iletişim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gerçekleşemez</a:t>
            </a:r>
            <a:endParaRPr lang="tr-TR" i="1" dirty="0" smtClean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en-US" dirty="0" err="1" smtClean="0"/>
              <a:t>Dinleme</a:t>
            </a:r>
            <a:r>
              <a:rPr lang="en-US" dirty="0" smtClean="0"/>
              <a:t>, </a:t>
            </a:r>
            <a:r>
              <a:rPr lang="en-US" dirty="0" err="1" smtClean="0"/>
              <a:t>öğrenilmesi</a:t>
            </a:r>
            <a:r>
              <a:rPr lang="en-US" dirty="0" smtClean="0"/>
              <a:t> </a:t>
            </a:r>
            <a:r>
              <a:rPr lang="en-US" dirty="0" err="1" smtClean="0"/>
              <a:t>gereken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beceri</a:t>
            </a:r>
            <a:r>
              <a:rPr lang="en-US" dirty="0" smtClean="0"/>
              <a:t> ve </a:t>
            </a:r>
            <a:r>
              <a:rPr lang="en-US" dirty="0" err="1" smtClean="0"/>
              <a:t>alışkanlıktır</a:t>
            </a:r>
            <a:r>
              <a:rPr lang="en-US" dirty="0" smtClean="0"/>
              <a:t>. </a:t>
            </a:r>
            <a:r>
              <a:rPr lang="en-US" dirty="0" err="1" smtClean="0"/>
              <a:t>Ailede</a:t>
            </a:r>
            <a:r>
              <a:rPr lang="en-US" dirty="0" smtClean="0"/>
              <a:t> ve </a:t>
            </a:r>
            <a:r>
              <a:rPr lang="en-US" dirty="0" err="1" smtClean="0"/>
              <a:t>okullarda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becerinin</a:t>
            </a:r>
            <a:r>
              <a:rPr lang="en-US" dirty="0" smtClean="0"/>
              <a:t> </a:t>
            </a:r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 smtClean="0"/>
              <a:t>yaştan</a:t>
            </a:r>
            <a:r>
              <a:rPr lang="en-US" dirty="0" smtClean="0"/>
              <a:t> </a:t>
            </a:r>
            <a:r>
              <a:rPr lang="en-US" dirty="0" err="1" smtClean="0"/>
              <a:t>itibaren</a:t>
            </a:r>
            <a:r>
              <a:rPr lang="en-US" dirty="0" smtClean="0"/>
              <a:t> </a:t>
            </a:r>
            <a:r>
              <a:rPr lang="en-US" dirty="0" err="1" smtClean="0"/>
              <a:t>öğretilmesi</a:t>
            </a:r>
            <a:r>
              <a:rPr lang="en-US" dirty="0" smtClean="0"/>
              <a:t> </a:t>
            </a:r>
            <a:r>
              <a:rPr lang="en-US" dirty="0" err="1" smtClean="0"/>
              <a:t>gerekir</a:t>
            </a:r>
            <a:r>
              <a:rPr lang="en-US" dirty="0" smtClean="0"/>
              <a:t>.</a:t>
            </a:r>
            <a:endParaRPr lang="tr-TR" dirty="0" smtClean="0"/>
          </a:p>
          <a:p>
            <a:pPr algn="ctr"/>
            <a:r>
              <a:rPr lang="tr-TR" i="1" dirty="0" err="1" smtClean="0"/>
              <a:t>İ</a:t>
            </a:r>
            <a:r>
              <a:rPr lang="en-US" i="1" dirty="0" err="1" smtClean="0"/>
              <a:t>yi</a:t>
            </a:r>
            <a:r>
              <a:rPr lang="en-US" i="1" dirty="0" smtClean="0"/>
              <a:t> </a:t>
            </a:r>
            <a:r>
              <a:rPr lang="en-US" i="1" dirty="0" err="1" smtClean="0"/>
              <a:t>bir</a:t>
            </a:r>
            <a:r>
              <a:rPr lang="en-US" i="1" dirty="0" smtClean="0"/>
              <a:t> </a:t>
            </a:r>
            <a:r>
              <a:rPr lang="en-US" i="1" dirty="0" err="1" smtClean="0"/>
              <a:t>iletişimci</a:t>
            </a:r>
            <a:r>
              <a:rPr lang="en-US" i="1" dirty="0" smtClean="0"/>
              <a:t> </a:t>
            </a:r>
            <a:r>
              <a:rPr lang="en-US" i="1" dirty="0" err="1" smtClean="0"/>
              <a:t>yalnız</a:t>
            </a:r>
            <a:r>
              <a:rPr lang="en-US" i="1" dirty="0" smtClean="0"/>
              <a:t> </a:t>
            </a:r>
            <a:r>
              <a:rPr lang="en-US" i="1" dirty="0" err="1" smtClean="0"/>
              <a:t>sözleri</a:t>
            </a:r>
            <a:r>
              <a:rPr lang="en-US" i="1" dirty="0" smtClean="0"/>
              <a:t> </a:t>
            </a:r>
            <a:r>
              <a:rPr lang="en-US" i="1" dirty="0" err="1" smtClean="0"/>
              <a:t>dinlemekle</a:t>
            </a:r>
            <a:r>
              <a:rPr lang="en-US" i="1" dirty="0" smtClean="0"/>
              <a:t> </a:t>
            </a:r>
            <a:r>
              <a:rPr lang="en-US" i="1" dirty="0" err="1" smtClean="0"/>
              <a:t>kalmamalı</a:t>
            </a:r>
            <a:r>
              <a:rPr lang="en-US" i="1" dirty="0" smtClean="0"/>
              <a:t>, </a:t>
            </a:r>
            <a:r>
              <a:rPr lang="en-US" i="1" dirty="0" err="1" smtClean="0"/>
              <a:t>beden</a:t>
            </a:r>
            <a:r>
              <a:rPr lang="en-US" i="1" dirty="0" smtClean="0"/>
              <a:t> </a:t>
            </a:r>
            <a:r>
              <a:rPr lang="en-US" i="1" dirty="0" err="1" smtClean="0"/>
              <a:t>dilini</a:t>
            </a:r>
            <a:r>
              <a:rPr lang="en-US" i="1" dirty="0" smtClean="0"/>
              <a:t> de </a:t>
            </a:r>
            <a:r>
              <a:rPr lang="en-US" i="1" dirty="0" err="1" smtClean="0"/>
              <a:t>doğru</a:t>
            </a:r>
            <a:r>
              <a:rPr lang="en-US" i="1" dirty="0" smtClean="0"/>
              <a:t> </a:t>
            </a:r>
            <a:r>
              <a:rPr lang="en-US" i="1" dirty="0" err="1" smtClean="0"/>
              <a:t>okumalıdır</a:t>
            </a:r>
            <a:r>
              <a:rPr lang="en-US" i="1" dirty="0" smtClean="0"/>
              <a:t>.</a:t>
            </a:r>
            <a:endParaRPr lang="tr-TR" i="1" dirty="0" smtClean="0"/>
          </a:p>
          <a:p>
            <a:pPr algn="ctr"/>
            <a:r>
              <a:rPr lang="en-US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Çünkü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çoğu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kez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söylenemeyenler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beden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diliyle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dışa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vurulur</a:t>
            </a:r>
            <a:endParaRPr lang="tr-TR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50004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>
                <a:latin typeface="Verdana"/>
                <a:ea typeface="Verdana"/>
                <a:cs typeface="Verdana"/>
              </a:rPr>
              <a:t>Neden</a:t>
            </a:r>
            <a:r>
              <a:rPr lang="en-US" sz="3600" dirty="0" smtClean="0">
                <a:latin typeface="Verdana"/>
                <a:ea typeface="Verdana"/>
                <a:cs typeface="Verdana"/>
              </a:rPr>
              <a:t> iletişim </a:t>
            </a:r>
            <a:r>
              <a:rPr lang="en-US" sz="3600" dirty="0" err="1" smtClean="0">
                <a:latin typeface="Verdana"/>
                <a:ea typeface="Verdana"/>
                <a:cs typeface="Verdana"/>
              </a:rPr>
              <a:t>kurmak</a:t>
            </a:r>
            <a:r>
              <a:rPr lang="en-US" sz="3600" dirty="0" smtClean="0">
                <a:latin typeface="Verdana"/>
                <a:ea typeface="Verdana"/>
                <a:cs typeface="Verdana"/>
              </a:rPr>
              <a:t> ve </a:t>
            </a:r>
            <a:r>
              <a:rPr lang="en-US" sz="3600" dirty="0" err="1" smtClean="0">
                <a:latin typeface="Verdana"/>
                <a:ea typeface="Verdana"/>
                <a:cs typeface="Verdana"/>
              </a:rPr>
              <a:t>bunu</a:t>
            </a:r>
            <a:r>
              <a:rPr lang="en-US" sz="3600" dirty="0" smtClean="0">
                <a:latin typeface="Verdana"/>
                <a:ea typeface="Verdana"/>
                <a:cs typeface="Verdana"/>
              </a:rPr>
              <a:t> </a:t>
            </a:r>
            <a:r>
              <a:rPr lang="en-US" sz="3600" dirty="0" err="1" smtClean="0">
                <a:latin typeface="Verdana"/>
                <a:ea typeface="Verdana"/>
                <a:cs typeface="Verdana"/>
              </a:rPr>
              <a:t>öğrenmek</a:t>
            </a:r>
            <a:r>
              <a:rPr lang="en-US" sz="3600" dirty="0" smtClean="0">
                <a:latin typeface="Verdana"/>
                <a:ea typeface="Verdana"/>
                <a:cs typeface="Verdana"/>
              </a:rPr>
              <a:t> </a:t>
            </a:r>
            <a:r>
              <a:rPr lang="en-US" sz="3600" dirty="0" err="1" smtClean="0">
                <a:latin typeface="Verdana"/>
                <a:ea typeface="Verdana"/>
                <a:cs typeface="Verdana"/>
              </a:rPr>
              <a:t>zorundayız</a:t>
            </a:r>
            <a:r>
              <a:rPr lang="en-US" sz="3600" dirty="0" smtClean="0">
                <a:latin typeface="Verdana"/>
                <a:ea typeface="Verdana"/>
                <a:cs typeface="Verdana"/>
              </a:rPr>
              <a:t>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Çünkü</a:t>
            </a:r>
            <a:r>
              <a:rPr lang="en-US" dirty="0" smtClean="0"/>
              <a:t> iletişim kurmamak </a:t>
            </a:r>
            <a:r>
              <a:rPr lang="en-US" dirty="0" err="1" smtClean="0"/>
              <a:t>imkânsızdır</a:t>
            </a:r>
            <a:r>
              <a:rPr lang="en-US" dirty="0" smtClean="0"/>
              <a:t>. </a:t>
            </a:r>
            <a:r>
              <a:rPr lang="tr-TR" dirty="0" smtClean="0"/>
              <a:t> İ</a:t>
            </a:r>
            <a:r>
              <a:rPr lang="en-US" dirty="0" err="1" smtClean="0"/>
              <a:t>ki</a:t>
            </a:r>
            <a:r>
              <a:rPr lang="en-US" dirty="0" smtClean="0"/>
              <a:t>  </a:t>
            </a:r>
            <a:r>
              <a:rPr lang="en-US" dirty="0" err="1" smtClean="0"/>
              <a:t>insan</a:t>
            </a:r>
            <a:r>
              <a:rPr lang="en-US" dirty="0" smtClean="0"/>
              <a:t>  </a:t>
            </a:r>
            <a:r>
              <a:rPr lang="en-US" dirty="0" err="1" smtClean="0"/>
              <a:t>birbirinin</a:t>
            </a:r>
            <a:r>
              <a:rPr lang="en-US" dirty="0" smtClean="0"/>
              <a:t>  </a:t>
            </a:r>
            <a:r>
              <a:rPr lang="en-US" dirty="0" err="1" smtClean="0"/>
              <a:t>farkına</a:t>
            </a:r>
            <a:r>
              <a:rPr lang="en-US" dirty="0" smtClean="0"/>
              <a:t>  </a:t>
            </a:r>
            <a:r>
              <a:rPr lang="en-US" dirty="0" err="1" smtClean="0"/>
              <a:t>vardığı</a:t>
            </a:r>
            <a:r>
              <a:rPr lang="en-US" dirty="0" smtClean="0"/>
              <a:t>  </a:t>
            </a:r>
            <a:r>
              <a:rPr lang="en-US" dirty="0" err="1" smtClean="0"/>
              <a:t>andan</a:t>
            </a:r>
            <a:r>
              <a:rPr lang="en-US" dirty="0" smtClean="0"/>
              <a:t>  </a:t>
            </a:r>
            <a:r>
              <a:rPr lang="en-US" dirty="0" err="1" smtClean="0"/>
              <a:t>itibaren</a:t>
            </a:r>
            <a:r>
              <a:rPr lang="en-US" dirty="0" smtClean="0"/>
              <a:t>  iletişim  </a:t>
            </a:r>
            <a:r>
              <a:rPr lang="en-US" dirty="0" err="1" smtClean="0"/>
              <a:t>başlar</a:t>
            </a:r>
            <a:r>
              <a:rPr lang="en-US" dirty="0" smtClean="0"/>
              <a:t>; </a:t>
            </a:r>
            <a:r>
              <a:rPr lang="en-US" dirty="0" err="1" smtClean="0"/>
              <a:t>söylediği-söylemediği</a:t>
            </a:r>
            <a:r>
              <a:rPr lang="en-US" dirty="0" smtClean="0"/>
              <a:t>, </a:t>
            </a:r>
            <a:r>
              <a:rPr lang="en-US" dirty="0" err="1" smtClean="0"/>
              <a:t>yaptığı-yapmadığı</a:t>
            </a:r>
            <a:r>
              <a:rPr lang="en-US" dirty="0" smtClean="0"/>
              <a:t> her </a:t>
            </a:r>
            <a:r>
              <a:rPr lang="en-US" dirty="0" err="1" smtClean="0"/>
              <a:t>şeyin</a:t>
            </a:r>
            <a:r>
              <a:rPr lang="en-US" dirty="0" smtClean="0"/>
              <a:t> </a:t>
            </a:r>
            <a:r>
              <a:rPr lang="en-US" dirty="0" err="1" smtClean="0"/>
              <a:t>anlamı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.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Yüz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ifadesinin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beden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duruşunun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tonunun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bakışın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anlam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vardır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ortamda</a:t>
            </a:r>
            <a:r>
              <a:rPr lang="en-US" dirty="0" smtClean="0"/>
              <a:t> </a:t>
            </a:r>
            <a:r>
              <a:rPr lang="en-US" dirty="0" err="1" smtClean="0"/>
              <a:t>olup</a:t>
            </a:r>
            <a:r>
              <a:rPr lang="en-US" dirty="0" smtClean="0"/>
              <a:t> </a:t>
            </a:r>
            <a:r>
              <a:rPr lang="en-US" dirty="0" err="1" smtClean="0"/>
              <a:t>konuşmayan</a:t>
            </a:r>
            <a:r>
              <a:rPr lang="en-US" dirty="0" smtClean="0"/>
              <a:t>, </a:t>
            </a:r>
            <a:r>
              <a:rPr lang="en-US" dirty="0" err="1" smtClean="0"/>
              <a:t>birbirine</a:t>
            </a:r>
            <a:r>
              <a:rPr lang="en-US" dirty="0" smtClean="0"/>
              <a:t> </a:t>
            </a:r>
            <a:r>
              <a:rPr lang="en-US" dirty="0" err="1" smtClean="0"/>
              <a:t>bakmayanlar</a:t>
            </a:r>
            <a:r>
              <a:rPr lang="en-US" dirty="0" smtClean="0"/>
              <a:t> </a:t>
            </a:r>
            <a:r>
              <a:rPr lang="en-US" dirty="0" err="1" smtClean="0"/>
              <a:t>dahi</a:t>
            </a:r>
            <a:r>
              <a:rPr lang="en-US" dirty="0" smtClean="0"/>
              <a:t> </a:t>
            </a:r>
            <a:r>
              <a:rPr lang="en-US" dirty="0" err="1" smtClean="0"/>
              <a:t>mesaj</a:t>
            </a:r>
            <a:r>
              <a:rPr lang="en-US" dirty="0" smtClean="0"/>
              <a:t> </a:t>
            </a:r>
            <a:r>
              <a:rPr lang="en-US" dirty="0" err="1" smtClean="0"/>
              <a:t>verirler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ETKİN DİNLEME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en-US" dirty="0" err="1" smtClean="0"/>
              <a:t>Kişi</a:t>
            </a:r>
            <a:r>
              <a:rPr lang="en-US" dirty="0" smtClean="0"/>
              <a:t> </a:t>
            </a:r>
            <a:r>
              <a:rPr lang="en-US" dirty="0" err="1" smtClean="0"/>
              <a:t>muhatabını</a:t>
            </a:r>
            <a:r>
              <a:rPr lang="en-US" dirty="0" smtClean="0"/>
              <a:t> </a:t>
            </a:r>
            <a:r>
              <a:rPr lang="en-US" dirty="0" err="1" smtClean="0"/>
              <a:t>dinlerken</a:t>
            </a:r>
            <a:r>
              <a:rPr lang="en-US" dirty="0" smtClean="0"/>
              <a:t> </a:t>
            </a:r>
            <a:r>
              <a:rPr lang="en-US" dirty="0" err="1" smtClean="0"/>
              <a:t>öncelikle</a:t>
            </a:r>
            <a:r>
              <a:rPr lang="en-US" dirty="0" smtClean="0"/>
              <a:t> </a:t>
            </a:r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 smtClean="0"/>
              <a:t>duruşu</a:t>
            </a:r>
            <a:r>
              <a:rPr lang="en-US" dirty="0" smtClean="0"/>
              <a:t> ve </a:t>
            </a:r>
            <a:r>
              <a:rPr lang="en-US" dirty="0" err="1" smtClean="0"/>
              <a:t>hareketleriyle</a:t>
            </a:r>
            <a:r>
              <a:rPr lang="en-US" dirty="0" smtClean="0"/>
              <a:t>, </a:t>
            </a:r>
            <a:r>
              <a:rPr lang="en-US" dirty="0" err="1" smtClean="0"/>
              <a:t>bedenen</a:t>
            </a:r>
            <a:r>
              <a:rPr lang="en-US" dirty="0" smtClean="0"/>
              <a:t> </a:t>
            </a:r>
            <a:r>
              <a:rPr lang="en-US" dirty="0" err="1" smtClean="0"/>
              <a:t>dinler</a:t>
            </a:r>
            <a:r>
              <a:rPr lang="en-US" dirty="0" smtClean="0"/>
              <a:t> </a:t>
            </a:r>
            <a:r>
              <a:rPr lang="en-US" dirty="0" err="1" smtClean="0"/>
              <a:t>duruma</a:t>
            </a:r>
            <a:r>
              <a:rPr lang="en-US" dirty="0" smtClean="0"/>
              <a:t> </a:t>
            </a:r>
            <a:r>
              <a:rPr lang="en-US" dirty="0" err="1" smtClean="0"/>
              <a:t>geçmelidir</a:t>
            </a:r>
            <a:r>
              <a:rPr lang="en-US" dirty="0" smtClean="0"/>
              <a:t>. </a:t>
            </a:r>
            <a:r>
              <a:rPr lang="en-US" dirty="0" err="1" smtClean="0"/>
              <a:t>Eliyle</a:t>
            </a:r>
            <a:r>
              <a:rPr lang="en-US" dirty="0" smtClean="0"/>
              <a:t> </a:t>
            </a:r>
            <a:r>
              <a:rPr lang="en-US" dirty="0" err="1" smtClean="0"/>
              <a:t>koluyla</a:t>
            </a:r>
            <a:r>
              <a:rPr lang="en-US" dirty="0" smtClean="0"/>
              <a:t> </a:t>
            </a:r>
            <a:r>
              <a:rPr lang="en-US" dirty="0" err="1" smtClean="0"/>
              <a:t>dikkat</a:t>
            </a:r>
            <a:r>
              <a:rPr lang="en-US" dirty="0" smtClean="0"/>
              <a:t> </a:t>
            </a:r>
            <a:r>
              <a:rPr lang="en-US" dirty="0" err="1" smtClean="0"/>
              <a:t>dağıtacak</a:t>
            </a:r>
            <a:r>
              <a:rPr lang="en-US" dirty="0" smtClean="0"/>
              <a:t> </a:t>
            </a:r>
            <a:r>
              <a:rPr lang="en-US" dirty="0" err="1" smtClean="0"/>
              <a:t>hareketler</a:t>
            </a:r>
            <a:r>
              <a:rPr lang="en-US" dirty="0" smtClean="0"/>
              <a:t> </a:t>
            </a:r>
            <a:r>
              <a:rPr lang="en-US" dirty="0" err="1" smtClean="0"/>
              <a:t>yapmamalı</a:t>
            </a:r>
            <a:r>
              <a:rPr lang="en-US" dirty="0" smtClean="0"/>
              <a:t> ve </a:t>
            </a:r>
            <a:r>
              <a:rPr lang="en-US" dirty="0" err="1" smtClean="0"/>
              <a:t>karşısındakine</a:t>
            </a:r>
            <a:r>
              <a:rPr lang="en-US" dirty="0" smtClean="0"/>
              <a:t> </a:t>
            </a:r>
            <a:r>
              <a:rPr lang="en-US" dirty="0" err="1" smtClean="0"/>
              <a:t>yakın</a:t>
            </a:r>
            <a:r>
              <a:rPr lang="en-US" dirty="0" smtClean="0"/>
              <a:t> </a:t>
            </a:r>
            <a:r>
              <a:rPr lang="en-US" dirty="0" err="1" smtClean="0"/>
              <a:t>mesafede</a:t>
            </a:r>
            <a:r>
              <a:rPr lang="en-US" dirty="0" smtClean="0"/>
              <a:t> </a:t>
            </a:r>
            <a:r>
              <a:rPr lang="en-US" dirty="0" err="1" smtClean="0"/>
              <a:t>durmalıdır</a:t>
            </a:r>
            <a:r>
              <a:rPr lang="en-US" dirty="0" smtClean="0"/>
              <a:t>.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şeyle</a:t>
            </a:r>
            <a:r>
              <a:rPr lang="en-US" dirty="0" smtClean="0"/>
              <a:t> </a:t>
            </a:r>
            <a:r>
              <a:rPr lang="en-US" dirty="0" err="1" smtClean="0"/>
              <a:t>ilgilenmek</a:t>
            </a:r>
            <a:r>
              <a:rPr lang="en-US" dirty="0" smtClean="0"/>
              <a:t>, </a:t>
            </a:r>
            <a:r>
              <a:rPr lang="en-US" dirty="0" err="1" smtClean="0"/>
              <a:t>karşımızdakini</a:t>
            </a:r>
            <a:r>
              <a:rPr lang="en-US" dirty="0" smtClean="0"/>
              <a:t> </a:t>
            </a:r>
            <a:r>
              <a:rPr lang="en-US" dirty="0" err="1" smtClean="0"/>
              <a:t>önemsememektir</a:t>
            </a:r>
            <a:r>
              <a:rPr lang="en-US" dirty="0" smtClean="0"/>
              <a:t>. 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Etkin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dinleyici</a:t>
            </a:r>
            <a:r>
              <a:rPr lang="en-US" dirty="0" smtClean="0"/>
              <a:t> </a:t>
            </a:r>
            <a:r>
              <a:rPr lang="en-US" dirty="0" err="1" smtClean="0"/>
              <a:t>olabilmek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tr-TR" dirty="0" err="1" smtClean="0"/>
              <a:t>İ</a:t>
            </a:r>
            <a:r>
              <a:rPr lang="en-US" dirty="0" err="1" smtClean="0"/>
              <a:t>letişim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istekli</a:t>
            </a:r>
            <a:r>
              <a:rPr lang="en-US" dirty="0" smtClean="0"/>
              <a:t> </a:t>
            </a:r>
            <a:r>
              <a:rPr lang="en-US" dirty="0" err="1" smtClean="0"/>
              <a:t>olun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Göz</a:t>
            </a:r>
            <a:r>
              <a:rPr lang="en-US" dirty="0" smtClean="0"/>
              <a:t> </a:t>
            </a:r>
            <a:r>
              <a:rPr lang="en-US" dirty="0" err="1" smtClean="0"/>
              <a:t>teması</a:t>
            </a:r>
            <a:r>
              <a:rPr lang="en-US" dirty="0" smtClean="0"/>
              <a:t> </a:t>
            </a:r>
            <a:r>
              <a:rPr lang="en-US" dirty="0" err="1" smtClean="0"/>
              <a:t>kurun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tr-TR" dirty="0" smtClean="0"/>
              <a:t>İ</a:t>
            </a:r>
            <a:r>
              <a:rPr lang="en-US" dirty="0" err="1" smtClean="0"/>
              <a:t>lgi</a:t>
            </a:r>
            <a:r>
              <a:rPr lang="en-US" dirty="0" smtClean="0"/>
              <a:t> </a:t>
            </a:r>
            <a:r>
              <a:rPr lang="en-US" dirty="0" err="1" smtClean="0"/>
              <a:t>gösterin</a:t>
            </a:r>
            <a:r>
              <a:rPr lang="en-US" dirty="0" smtClean="0"/>
              <a:t> (</a:t>
            </a:r>
            <a:r>
              <a:rPr lang="en-US" dirty="0" err="1" smtClean="0"/>
              <a:t>başla</a:t>
            </a:r>
            <a:r>
              <a:rPr lang="en-US" dirty="0" smtClean="0"/>
              <a:t> </a:t>
            </a:r>
            <a:r>
              <a:rPr lang="en-US" dirty="0" err="1" smtClean="0"/>
              <a:t>onay</a:t>
            </a:r>
            <a:r>
              <a:rPr lang="en-US" dirty="0" smtClean="0"/>
              <a:t>, </a:t>
            </a:r>
            <a:r>
              <a:rPr lang="en-US" dirty="0" err="1" smtClean="0"/>
              <a:t>mimikler</a:t>
            </a:r>
            <a:r>
              <a:rPr lang="en-US" dirty="0" smtClean="0"/>
              <a:t>),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Dikkat</a:t>
            </a:r>
            <a:r>
              <a:rPr lang="en-US" dirty="0" smtClean="0"/>
              <a:t> </a:t>
            </a:r>
            <a:r>
              <a:rPr lang="en-US" dirty="0" err="1" smtClean="0"/>
              <a:t>dağıtan</a:t>
            </a:r>
            <a:r>
              <a:rPr lang="en-US" dirty="0" smtClean="0"/>
              <a:t> </a:t>
            </a:r>
            <a:r>
              <a:rPr lang="en-US" dirty="0" err="1" smtClean="0"/>
              <a:t>davranışlardan</a:t>
            </a:r>
            <a:r>
              <a:rPr lang="en-US" dirty="0" smtClean="0"/>
              <a:t> </a:t>
            </a:r>
            <a:r>
              <a:rPr lang="en-US" dirty="0" err="1" smtClean="0"/>
              <a:t>kaçının</a:t>
            </a:r>
            <a:r>
              <a:rPr lang="en-US" dirty="0" smtClean="0"/>
              <a:t> (</a:t>
            </a:r>
            <a:r>
              <a:rPr lang="en-US" dirty="0" err="1" smtClean="0"/>
              <a:t>saate</a:t>
            </a:r>
            <a:r>
              <a:rPr lang="en-US" dirty="0" smtClean="0"/>
              <a:t> </a:t>
            </a:r>
            <a:r>
              <a:rPr lang="en-US" dirty="0" err="1" smtClean="0"/>
              <a:t>bakmak</a:t>
            </a:r>
            <a:r>
              <a:rPr lang="en-US" dirty="0" smtClean="0"/>
              <a:t>, </a:t>
            </a:r>
            <a:r>
              <a:rPr lang="en-US" dirty="0" err="1" smtClean="0"/>
              <a:t>kalemle</a:t>
            </a:r>
            <a:r>
              <a:rPr lang="en-US" dirty="0" smtClean="0"/>
              <a:t> </a:t>
            </a:r>
            <a:r>
              <a:rPr lang="en-US" dirty="0" err="1" smtClean="0"/>
              <a:t>oynamak</a:t>
            </a:r>
            <a:r>
              <a:rPr lang="en-US" dirty="0" smtClean="0"/>
              <a:t> vs.),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Olayın</a:t>
            </a:r>
            <a:r>
              <a:rPr lang="en-US" dirty="0" smtClean="0"/>
              <a:t> </a:t>
            </a:r>
            <a:r>
              <a:rPr lang="en-US" dirty="0" err="1" smtClean="0"/>
              <a:t>bütününe</a:t>
            </a:r>
            <a:r>
              <a:rPr lang="en-US" dirty="0" smtClean="0"/>
              <a:t> </a:t>
            </a:r>
            <a:r>
              <a:rPr lang="en-US" dirty="0" err="1" smtClean="0"/>
              <a:t>dikkat</a:t>
            </a:r>
            <a:r>
              <a:rPr lang="en-US" dirty="0" smtClean="0"/>
              <a:t> </a:t>
            </a:r>
            <a:r>
              <a:rPr lang="en-US" dirty="0" err="1" smtClean="0"/>
              <a:t>edin</a:t>
            </a:r>
            <a:r>
              <a:rPr lang="en-US" dirty="0" smtClean="0"/>
              <a:t> (</a:t>
            </a:r>
            <a:r>
              <a:rPr lang="en-US" dirty="0" err="1" smtClean="0"/>
              <a:t>duygular</a:t>
            </a:r>
            <a:r>
              <a:rPr lang="en-US" dirty="0" smtClean="0"/>
              <a:t>, </a:t>
            </a:r>
            <a:r>
              <a:rPr lang="en-US" dirty="0" err="1" smtClean="0"/>
              <a:t>beden</a:t>
            </a:r>
            <a:r>
              <a:rPr lang="en-US" dirty="0" smtClean="0"/>
              <a:t> </a:t>
            </a:r>
            <a:r>
              <a:rPr lang="en-US" dirty="0" err="1" smtClean="0"/>
              <a:t>dili</a:t>
            </a:r>
            <a:r>
              <a:rPr lang="en-US" dirty="0" smtClean="0"/>
              <a:t>, </a:t>
            </a:r>
            <a:r>
              <a:rPr lang="en-US" dirty="0" err="1" smtClean="0"/>
              <a:t>içerik</a:t>
            </a:r>
            <a:r>
              <a:rPr lang="en-US" dirty="0" smtClean="0"/>
              <a:t>),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Soru</a:t>
            </a:r>
            <a:r>
              <a:rPr lang="en-US" dirty="0" smtClean="0"/>
              <a:t> </a:t>
            </a:r>
            <a:r>
              <a:rPr lang="en-US" dirty="0" err="1" smtClean="0"/>
              <a:t>sorun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Duyduklarınızı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kelimelerinizle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edin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kesmeden</a:t>
            </a:r>
            <a:r>
              <a:rPr lang="en-US" dirty="0" smtClean="0"/>
              <a:t>, </a:t>
            </a:r>
            <a:r>
              <a:rPr lang="en-US" dirty="0" err="1" smtClean="0"/>
              <a:t>tahminde</a:t>
            </a:r>
            <a:r>
              <a:rPr lang="en-US" dirty="0" smtClean="0"/>
              <a:t> </a:t>
            </a:r>
            <a:r>
              <a:rPr lang="en-US" dirty="0" err="1" smtClean="0"/>
              <a:t>bulunmadan</a:t>
            </a:r>
            <a:r>
              <a:rPr lang="en-US" dirty="0" smtClean="0"/>
              <a:t> </a:t>
            </a:r>
            <a:r>
              <a:rPr lang="en-US" dirty="0" err="1" smtClean="0"/>
              <a:t>dinleyin</a:t>
            </a:r>
            <a:endParaRPr lang="tr-T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Empatik</a:t>
            </a:r>
            <a:r>
              <a:rPr lang="en-US" dirty="0" smtClean="0"/>
              <a:t> </a:t>
            </a:r>
            <a:r>
              <a:rPr lang="en-US" dirty="0" err="1" smtClean="0"/>
              <a:t>olun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Söylenenleri</a:t>
            </a:r>
            <a:r>
              <a:rPr lang="en-US" dirty="0" smtClean="0"/>
              <a:t> </a:t>
            </a:r>
            <a:r>
              <a:rPr lang="en-US" dirty="0" err="1" smtClean="0"/>
              <a:t>toparlayın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Çok</a:t>
            </a:r>
            <a:r>
              <a:rPr lang="en-US" dirty="0" smtClean="0"/>
              <a:t> ve </a:t>
            </a:r>
            <a:r>
              <a:rPr lang="en-US" dirty="0" err="1" smtClean="0"/>
              <a:t>gereksiz</a:t>
            </a:r>
            <a:r>
              <a:rPr lang="en-US" dirty="0" smtClean="0"/>
              <a:t> </a:t>
            </a:r>
            <a:r>
              <a:rPr lang="en-US" dirty="0" err="1" smtClean="0"/>
              <a:t>konuşmayın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Önyargılarınızı</a:t>
            </a:r>
            <a:r>
              <a:rPr lang="en-US" dirty="0" smtClean="0"/>
              <a:t> </a:t>
            </a:r>
            <a:r>
              <a:rPr lang="en-US" dirty="0" err="1" smtClean="0"/>
              <a:t>engellemeye</a:t>
            </a:r>
            <a:r>
              <a:rPr lang="en-US" dirty="0" smtClean="0"/>
              <a:t> </a:t>
            </a:r>
            <a:r>
              <a:rPr lang="en-US" dirty="0" err="1" smtClean="0"/>
              <a:t>çalışın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Konuşma</a:t>
            </a:r>
            <a:r>
              <a:rPr lang="en-US" dirty="0" smtClean="0"/>
              <a:t> ve </a:t>
            </a:r>
            <a:r>
              <a:rPr lang="en-US" dirty="0" err="1" smtClean="0"/>
              <a:t>dinleme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dengeli</a:t>
            </a:r>
            <a:r>
              <a:rPr lang="en-US" dirty="0" smtClean="0"/>
              <a:t> </a:t>
            </a:r>
            <a:r>
              <a:rPr lang="en-US" dirty="0" err="1" smtClean="0"/>
              <a:t>geçişler</a:t>
            </a:r>
            <a:r>
              <a:rPr lang="en-US" dirty="0" smtClean="0"/>
              <a:t> </a:t>
            </a:r>
            <a:r>
              <a:rPr lang="en-US" dirty="0" err="1" smtClean="0"/>
              <a:t>yapın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 smtClean="0"/>
              <a:t>olun</a:t>
            </a:r>
            <a:r>
              <a:rPr lang="en-US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3.BEN DİLİ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Etkili</a:t>
            </a:r>
            <a:r>
              <a:rPr lang="en-US" dirty="0" smtClean="0"/>
              <a:t> </a:t>
            </a:r>
            <a:r>
              <a:rPr lang="en-US" dirty="0" err="1" smtClean="0"/>
              <a:t>iletişim</a:t>
            </a:r>
            <a:r>
              <a:rPr lang="en-US" dirty="0" smtClean="0"/>
              <a:t> </a:t>
            </a:r>
            <a:r>
              <a:rPr lang="en-US" dirty="0" err="1" smtClean="0"/>
              <a:t>kurabilmek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karşımızdakiyle</a:t>
            </a:r>
            <a:r>
              <a:rPr lang="en-US" dirty="0" smtClean="0"/>
              <a:t> “</a:t>
            </a:r>
            <a:r>
              <a:rPr lang="en-US" dirty="0" err="1" smtClean="0"/>
              <a:t>Sen</a:t>
            </a:r>
            <a:r>
              <a:rPr lang="en-US" dirty="0" smtClean="0"/>
              <a:t> </a:t>
            </a:r>
            <a:r>
              <a:rPr lang="en-US" dirty="0" err="1" smtClean="0"/>
              <a:t>dili</a:t>
            </a:r>
            <a:r>
              <a:rPr lang="en-US" dirty="0" smtClean="0"/>
              <a:t>”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, “Ben </a:t>
            </a:r>
            <a:r>
              <a:rPr lang="en-US" dirty="0" err="1" smtClean="0"/>
              <a:t>dili</a:t>
            </a:r>
            <a:r>
              <a:rPr lang="en-US" dirty="0" smtClean="0"/>
              <a:t>”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konuşmamız</a:t>
            </a:r>
            <a:r>
              <a:rPr lang="en-US" dirty="0" smtClean="0"/>
              <a:t> </a:t>
            </a:r>
            <a:r>
              <a:rPr lang="en-US" dirty="0" err="1" smtClean="0"/>
              <a:t>gerekmektedir</a:t>
            </a:r>
            <a:r>
              <a:rPr lang="en-US" dirty="0" smtClean="0"/>
              <a:t>.</a:t>
            </a:r>
            <a:endParaRPr lang="tr-TR" dirty="0" smtClean="0"/>
          </a:p>
          <a:p>
            <a:pPr algn="ctr"/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dili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öznesi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‘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olan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yargılayan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eleştiren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dikey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mesajlardır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err="1" smtClean="0"/>
              <a:t>Davranışı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, </a:t>
            </a:r>
            <a:r>
              <a:rPr lang="en-US" dirty="0" err="1" smtClean="0"/>
              <a:t>kişiliği</a:t>
            </a:r>
            <a:r>
              <a:rPr lang="en-US" dirty="0" smtClean="0"/>
              <a:t> </a:t>
            </a:r>
            <a:r>
              <a:rPr lang="en-US" dirty="0" err="1" smtClean="0"/>
              <a:t>hedef</a:t>
            </a:r>
            <a:r>
              <a:rPr lang="en-US" dirty="0" smtClean="0"/>
              <a:t> </a:t>
            </a:r>
            <a:r>
              <a:rPr lang="en-US" dirty="0" err="1" smtClean="0"/>
              <a:t>alır</a:t>
            </a:r>
            <a:r>
              <a:rPr lang="en-US" dirty="0" smtClean="0"/>
              <a:t> ve </a:t>
            </a:r>
            <a:r>
              <a:rPr lang="en-US" dirty="0" err="1" smtClean="0"/>
              <a:t>inciticidir</a:t>
            </a:r>
            <a:r>
              <a:rPr lang="en-US" dirty="0" smtClean="0"/>
              <a:t>. “</a:t>
            </a:r>
            <a:r>
              <a:rPr lang="en-US" i="1" dirty="0" err="1" smtClean="0"/>
              <a:t>Sen</a:t>
            </a:r>
            <a:r>
              <a:rPr lang="en-US" i="1" dirty="0" smtClean="0"/>
              <a:t> </a:t>
            </a:r>
            <a:r>
              <a:rPr lang="en-US" i="1" dirty="0" err="1" smtClean="0"/>
              <a:t>sorumsuzsun</a:t>
            </a:r>
            <a:r>
              <a:rPr lang="en-US" i="1" dirty="0" smtClean="0"/>
              <a:t>!”, “</a:t>
            </a:r>
            <a:r>
              <a:rPr lang="en-US" i="1" dirty="0" err="1" smtClean="0"/>
              <a:t>Çocuk</a:t>
            </a:r>
            <a:r>
              <a:rPr lang="en-US" i="1" dirty="0" smtClean="0"/>
              <a:t> </a:t>
            </a:r>
            <a:r>
              <a:rPr lang="en-US" i="1" dirty="0" err="1" smtClean="0"/>
              <a:t>gibi</a:t>
            </a:r>
            <a:r>
              <a:rPr lang="en-US" i="1" dirty="0" smtClean="0"/>
              <a:t> </a:t>
            </a:r>
            <a:r>
              <a:rPr lang="en-US" i="1" dirty="0" err="1" smtClean="0"/>
              <a:t>davranıyorsun</a:t>
            </a:r>
            <a:r>
              <a:rPr lang="en-US" i="1" dirty="0" smtClean="0"/>
              <a:t>!” </a:t>
            </a:r>
            <a:r>
              <a:rPr lang="en-US" dirty="0" smtClean="0"/>
              <a:t>vs.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tepki</a:t>
            </a:r>
            <a:r>
              <a:rPr lang="en-US" dirty="0" smtClean="0"/>
              <a:t> </a:t>
            </a:r>
            <a:r>
              <a:rPr lang="en-US" dirty="0" err="1" smtClean="0"/>
              <a:t>verilmesine</a:t>
            </a:r>
            <a:r>
              <a:rPr lang="en-US" dirty="0" smtClean="0"/>
              <a:t> </a:t>
            </a:r>
            <a:r>
              <a:rPr lang="en-US" dirty="0" err="1" smtClean="0"/>
              <a:t>sebep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 </a:t>
            </a:r>
            <a:r>
              <a:rPr lang="en-US" i="1" dirty="0" smtClean="0"/>
              <a:t>“Sanki </a:t>
            </a:r>
            <a:r>
              <a:rPr lang="en-US" i="1" dirty="0" err="1" smtClean="0"/>
              <a:t>sen</a:t>
            </a:r>
            <a:r>
              <a:rPr lang="en-US" i="1" dirty="0" smtClean="0"/>
              <a:t> </a:t>
            </a:r>
            <a:r>
              <a:rPr lang="en-US" i="1" dirty="0" err="1" smtClean="0"/>
              <a:t>değil</a:t>
            </a:r>
            <a:r>
              <a:rPr lang="en-US" i="1" dirty="0" smtClean="0"/>
              <a:t> </a:t>
            </a:r>
            <a:r>
              <a:rPr lang="en-US" i="1" dirty="0" err="1" smtClean="0"/>
              <a:t>misin</a:t>
            </a:r>
            <a:r>
              <a:rPr lang="en-US" i="1" dirty="0" smtClean="0"/>
              <a:t>?!”, “</a:t>
            </a:r>
            <a:r>
              <a:rPr lang="en-US" i="1" dirty="0" err="1" smtClean="0"/>
              <a:t>Hiçbir</a:t>
            </a:r>
            <a:r>
              <a:rPr lang="en-US" i="1" dirty="0" smtClean="0"/>
              <a:t> </a:t>
            </a:r>
            <a:r>
              <a:rPr lang="en-US" i="1" dirty="0" err="1" smtClean="0"/>
              <a:t>yaptığımı</a:t>
            </a:r>
            <a:r>
              <a:rPr lang="en-US" i="1" dirty="0" smtClean="0"/>
              <a:t> </a:t>
            </a:r>
            <a:r>
              <a:rPr lang="en-US" i="1" dirty="0" err="1" smtClean="0"/>
              <a:t>beğenmezsin</a:t>
            </a:r>
            <a:r>
              <a:rPr lang="en-US" i="1" dirty="0" smtClean="0"/>
              <a:t> </a:t>
            </a:r>
            <a:r>
              <a:rPr lang="en-US" i="1" dirty="0" err="1" smtClean="0"/>
              <a:t>zaten</a:t>
            </a:r>
            <a:r>
              <a:rPr lang="en-US" i="1" dirty="0" smtClean="0"/>
              <a:t>!”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Ben </a:t>
            </a:r>
            <a:r>
              <a:rPr lang="en-US" dirty="0" err="1" smtClean="0"/>
              <a:t>dili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kişiliğe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değil</a:t>
            </a:r>
            <a:r>
              <a:rPr lang="en-US" i="1" dirty="0" smtClean="0">
                <a:solidFill>
                  <a:srgbClr val="FF0000"/>
                </a:solidFill>
              </a:rPr>
              <a:t>, </a:t>
            </a:r>
            <a:r>
              <a:rPr lang="en-US" i="1" dirty="0" err="1" smtClean="0">
                <a:solidFill>
                  <a:srgbClr val="FF0000"/>
                </a:solidFill>
              </a:rPr>
              <a:t>davranışa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yöneliktir</a:t>
            </a:r>
            <a:r>
              <a:rPr lang="en-US" dirty="0" smtClean="0"/>
              <a:t>. </a:t>
            </a:r>
            <a:r>
              <a:rPr lang="en-US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Davranışın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oluşturduğu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duygu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üzerinde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durur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yargılamaz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 </a:t>
            </a:r>
            <a:r>
              <a:rPr lang="en-US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daha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yataydır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err="1" smtClean="0"/>
              <a:t>Geç</a:t>
            </a:r>
            <a:r>
              <a:rPr lang="en-US" dirty="0" smtClean="0"/>
              <a:t> </a:t>
            </a:r>
            <a:r>
              <a:rPr lang="en-US" dirty="0" err="1" smtClean="0"/>
              <a:t>kalan</a:t>
            </a:r>
            <a:r>
              <a:rPr lang="en-US" dirty="0" smtClean="0"/>
              <a:t> </a:t>
            </a:r>
            <a:r>
              <a:rPr lang="en-US" dirty="0" err="1" smtClean="0"/>
              <a:t>birine</a:t>
            </a:r>
            <a:r>
              <a:rPr lang="en-US" dirty="0" smtClean="0"/>
              <a:t> “</a:t>
            </a:r>
            <a:r>
              <a:rPr lang="en-US" i="1" dirty="0" err="1" smtClean="0"/>
              <a:t>Sorumsuzsun</a:t>
            </a:r>
            <a:r>
              <a:rPr lang="en-US" i="1" dirty="0" smtClean="0"/>
              <a:t>!” </a:t>
            </a:r>
            <a:r>
              <a:rPr lang="en-US" dirty="0" err="1" smtClean="0"/>
              <a:t>demek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, </a:t>
            </a:r>
            <a:r>
              <a:rPr lang="en-US" i="1" dirty="0" smtClean="0"/>
              <a:t>“</a:t>
            </a:r>
            <a:r>
              <a:rPr lang="en-US" i="1" dirty="0" err="1" smtClean="0"/>
              <a:t>Geç</a:t>
            </a:r>
            <a:r>
              <a:rPr lang="en-US" i="1" dirty="0" smtClean="0"/>
              <a:t> </a:t>
            </a:r>
            <a:r>
              <a:rPr lang="en-US" i="1" dirty="0" err="1" smtClean="0"/>
              <a:t>kaldığın</a:t>
            </a:r>
            <a:r>
              <a:rPr lang="en-US" i="1" dirty="0" smtClean="0"/>
              <a:t> </a:t>
            </a:r>
            <a:r>
              <a:rPr lang="en-US" i="1" dirty="0" err="1" smtClean="0"/>
              <a:t>zaman</a:t>
            </a:r>
            <a:r>
              <a:rPr lang="en-US" i="1" dirty="0" smtClean="0"/>
              <a:t>, </a:t>
            </a:r>
            <a:r>
              <a:rPr lang="en-US" i="1" dirty="0" err="1" smtClean="0"/>
              <a:t>endişeleniyorum</a:t>
            </a:r>
            <a:r>
              <a:rPr lang="en-US" i="1" dirty="0" smtClean="0"/>
              <a:t> (</a:t>
            </a:r>
            <a:r>
              <a:rPr lang="en-US" i="1" dirty="0" err="1" smtClean="0"/>
              <a:t>meraklanıyorum</a:t>
            </a:r>
            <a:r>
              <a:rPr lang="en-US" i="1" dirty="0" smtClean="0"/>
              <a:t>; </a:t>
            </a:r>
            <a:r>
              <a:rPr lang="en-US" i="1" dirty="0" err="1" smtClean="0"/>
              <a:t>ciddiye</a:t>
            </a:r>
            <a:r>
              <a:rPr lang="en-US" i="1" dirty="0" smtClean="0"/>
              <a:t> </a:t>
            </a:r>
            <a:r>
              <a:rPr lang="en-US" i="1" dirty="0" err="1" smtClean="0"/>
              <a:t>alınmadığımı</a:t>
            </a:r>
            <a:r>
              <a:rPr lang="en-US" i="1" dirty="0" smtClean="0"/>
              <a:t> </a:t>
            </a:r>
            <a:r>
              <a:rPr lang="en-US" i="1" dirty="0" err="1" smtClean="0"/>
              <a:t>hissediyorum</a:t>
            </a:r>
            <a:r>
              <a:rPr lang="en-US" i="1" dirty="0" smtClean="0"/>
              <a:t>)” </a:t>
            </a:r>
            <a:r>
              <a:rPr lang="en-US" dirty="0" err="1" smtClean="0"/>
              <a:t>demek</a:t>
            </a:r>
            <a:r>
              <a:rPr lang="en-US" dirty="0" smtClean="0"/>
              <a:t>, </a:t>
            </a:r>
            <a:r>
              <a:rPr lang="en-US" dirty="0" err="1" smtClean="0"/>
              <a:t>duygularımızı</a:t>
            </a:r>
            <a:r>
              <a:rPr lang="en-US" dirty="0" smtClean="0"/>
              <a:t> Ben </a:t>
            </a:r>
            <a:r>
              <a:rPr lang="en-US" dirty="0" err="1" smtClean="0"/>
              <a:t>dili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etmektir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Etkili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ben</a:t>
            </a:r>
            <a:r>
              <a:rPr lang="en-US" sz="2800" dirty="0" smtClean="0"/>
              <a:t> </a:t>
            </a:r>
            <a:r>
              <a:rPr lang="en-US" sz="2800" dirty="0" err="1" smtClean="0"/>
              <a:t>dili</a:t>
            </a:r>
            <a:r>
              <a:rPr lang="en-US" sz="2800" dirty="0" smtClean="0"/>
              <a:t> </a:t>
            </a:r>
            <a:r>
              <a:rPr lang="en-US" sz="2800" dirty="0" err="1" smtClean="0"/>
              <a:t>mesajının</a:t>
            </a:r>
            <a:r>
              <a:rPr lang="en-US" sz="2800" dirty="0" smtClean="0"/>
              <a:t> </a:t>
            </a:r>
            <a:r>
              <a:rPr lang="en-US" sz="2800" dirty="0" err="1" smtClean="0"/>
              <a:t>şu</a:t>
            </a:r>
            <a:r>
              <a:rPr lang="en-US" sz="2800" dirty="0" smtClean="0"/>
              <a:t> </a:t>
            </a:r>
            <a:r>
              <a:rPr lang="en-US" sz="2800" dirty="0" err="1" smtClean="0"/>
              <a:t>üç</a:t>
            </a:r>
            <a:r>
              <a:rPr lang="en-US" sz="2800" dirty="0" smtClean="0"/>
              <a:t> </a:t>
            </a:r>
            <a:r>
              <a:rPr lang="en-US" sz="2800" dirty="0" err="1" smtClean="0"/>
              <a:t>öğeyi</a:t>
            </a:r>
            <a:r>
              <a:rPr lang="en-US" sz="2800" dirty="0" smtClean="0"/>
              <a:t> </a:t>
            </a:r>
            <a:r>
              <a:rPr lang="en-US" sz="2800" dirty="0" err="1" smtClean="0"/>
              <a:t>içermesi</a:t>
            </a:r>
            <a:r>
              <a:rPr lang="en-US" sz="2800" dirty="0" smtClean="0"/>
              <a:t> </a:t>
            </a:r>
            <a:r>
              <a:rPr lang="en-US" sz="2800" dirty="0" err="1" smtClean="0"/>
              <a:t>gerekir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i="1" dirty="0" smtClean="0">
                <a:solidFill>
                  <a:srgbClr val="FF0000"/>
                </a:solidFill>
              </a:rPr>
              <a:t>Kabul </a:t>
            </a:r>
            <a:r>
              <a:rPr lang="en-US" i="1" dirty="0" err="1" smtClean="0">
                <a:solidFill>
                  <a:srgbClr val="FF0000"/>
                </a:solidFill>
              </a:rPr>
              <a:t>edilmeyen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davranışın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yargılanmadan</a:t>
            </a:r>
            <a:r>
              <a:rPr lang="en-US" i="1" dirty="0" smtClean="0">
                <a:solidFill>
                  <a:srgbClr val="FF0000"/>
                </a:solidFill>
              </a:rPr>
              <a:t> ve </a:t>
            </a:r>
            <a:r>
              <a:rPr lang="en-US" i="1" dirty="0" err="1" smtClean="0">
                <a:solidFill>
                  <a:srgbClr val="FF0000"/>
                </a:solidFill>
              </a:rPr>
              <a:t>suçlanmadan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tanımlanması</a:t>
            </a:r>
            <a:r>
              <a:rPr lang="en-US" i="1" dirty="0" smtClean="0">
                <a:solidFill>
                  <a:srgbClr val="FF0000"/>
                </a:solidFill>
              </a:rPr>
              <a:t>: </a:t>
            </a:r>
            <a:endParaRPr lang="tr-TR" i="1" dirty="0" smtClean="0">
              <a:solidFill>
                <a:srgbClr val="FF0000"/>
              </a:solidFill>
            </a:endParaRPr>
          </a:p>
          <a:p>
            <a:pPr lvl="0"/>
            <a:r>
              <a:rPr lang="en-US" i="1" dirty="0" smtClean="0"/>
              <a:t>“</a:t>
            </a:r>
            <a:r>
              <a:rPr lang="en-US" i="1" dirty="0" err="1" smtClean="0"/>
              <a:t>Gürültü</a:t>
            </a:r>
            <a:r>
              <a:rPr lang="en-US" i="1" dirty="0" smtClean="0"/>
              <a:t> </a:t>
            </a:r>
            <a:r>
              <a:rPr lang="en-US" i="1" dirty="0" err="1" smtClean="0"/>
              <a:t>yaptığın</a:t>
            </a:r>
            <a:r>
              <a:rPr lang="en-US" i="1" dirty="0" smtClean="0"/>
              <a:t> </a:t>
            </a:r>
            <a:r>
              <a:rPr lang="en-US" i="1" dirty="0" err="1" smtClean="0"/>
              <a:t>zaman</a:t>
            </a:r>
            <a:r>
              <a:rPr lang="en-US" i="1" dirty="0" smtClean="0"/>
              <a:t> …”</a:t>
            </a:r>
            <a:endParaRPr lang="tr-TR" dirty="0" smtClean="0"/>
          </a:p>
          <a:p>
            <a:r>
              <a:rPr lang="en-US" i="1" dirty="0" smtClean="0"/>
              <a:t>“</a:t>
            </a:r>
            <a:r>
              <a:rPr lang="en-US" i="1" dirty="0" err="1" smtClean="0"/>
              <a:t>Sözümü</a:t>
            </a:r>
            <a:r>
              <a:rPr lang="en-US" i="1" dirty="0" smtClean="0"/>
              <a:t> </a:t>
            </a:r>
            <a:r>
              <a:rPr lang="en-US" i="1" dirty="0" err="1" smtClean="0"/>
              <a:t>kestiğin</a:t>
            </a:r>
            <a:r>
              <a:rPr lang="en-US" i="1" dirty="0" smtClean="0"/>
              <a:t> </a:t>
            </a:r>
            <a:r>
              <a:rPr lang="en-US" i="1" dirty="0" err="1" smtClean="0"/>
              <a:t>zaman</a:t>
            </a:r>
            <a:r>
              <a:rPr lang="en-US" i="1" dirty="0" smtClean="0"/>
              <a:t> …”</a:t>
            </a:r>
            <a:endParaRPr lang="tr-TR" dirty="0" smtClean="0"/>
          </a:p>
          <a:p>
            <a:pPr lvl="0"/>
            <a:r>
              <a:rPr lang="en-US" i="1" dirty="0" smtClean="0">
                <a:solidFill>
                  <a:srgbClr val="FF0000"/>
                </a:solidFill>
              </a:rPr>
              <a:t>Kabul </a:t>
            </a:r>
            <a:r>
              <a:rPr lang="en-US" i="1" dirty="0" err="1" smtClean="0">
                <a:solidFill>
                  <a:srgbClr val="FF0000"/>
                </a:solidFill>
              </a:rPr>
              <a:t>edilmeyen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davranışın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kişinin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üzerindeki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somut</a:t>
            </a:r>
            <a:r>
              <a:rPr lang="en-US" i="1" dirty="0" smtClean="0">
                <a:solidFill>
                  <a:srgbClr val="FF0000"/>
                </a:solidFill>
              </a:rPr>
              <a:t> ve </a:t>
            </a:r>
            <a:r>
              <a:rPr lang="en-US" i="1" dirty="0" err="1" smtClean="0">
                <a:solidFill>
                  <a:srgbClr val="FF0000"/>
                </a:solidFill>
              </a:rPr>
              <a:t>gerçek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etkisinin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söylenmesi</a:t>
            </a:r>
            <a:r>
              <a:rPr lang="en-US" dirty="0" smtClean="0"/>
              <a:t>:</a:t>
            </a:r>
            <a:endParaRPr lang="tr-TR" dirty="0" smtClean="0"/>
          </a:p>
          <a:p>
            <a:r>
              <a:rPr lang="en-US" i="1" dirty="0" smtClean="0"/>
              <a:t>“… </a:t>
            </a:r>
            <a:r>
              <a:rPr lang="en-US" i="1" dirty="0" err="1" smtClean="0"/>
              <a:t>başım</a:t>
            </a:r>
            <a:r>
              <a:rPr lang="en-US" i="1" dirty="0" smtClean="0"/>
              <a:t> </a:t>
            </a:r>
            <a:r>
              <a:rPr lang="en-US" i="1" dirty="0" err="1" smtClean="0"/>
              <a:t>ağrıyor</a:t>
            </a:r>
            <a:r>
              <a:rPr lang="en-US" i="1" dirty="0" smtClean="0"/>
              <a:t>.”</a:t>
            </a:r>
            <a:endParaRPr lang="tr-TR" dirty="0" smtClean="0"/>
          </a:p>
          <a:p>
            <a:r>
              <a:rPr lang="en-US" i="1" dirty="0" smtClean="0"/>
              <a:t>“… </a:t>
            </a:r>
            <a:r>
              <a:rPr lang="en-US" i="1" dirty="0" err="1" smtClean="0"/>
              <a:t>anlattığım</a:t>
            </a:r>
            <a:r>
              <a:rPr lang="en-US" i="1" dirty="0" smtClean="0"/>
              <a:t> </a:t>
            </a:r>
            <a:r>
              <a:rPr lang="en-US" i="1" dirty="0" err="1" smtClean="0"/>
              <a:t>şey</a:t>
            </a:r>
            <a:r>
              <a:rPr lang="en-US" i="1" dirty="0" smtClean="0"/>
              <a:t> </a:t>
            </a:r>
            <a:r>
              <a:rPr lang="en-US" i="1" dirty="0" err="1" smtClean="0"/>
              <a:t>yarım</a:t>
            </a:r>
            <a:r>
              <a:rPr lang="en-US" i="1" dirty="0" smtClean="0"/>
              <a:t> </a:t>
            </a:r>
            <a:r>
              <a:rPr lang="en-US" i="1" dirty="0" err="1" smtClean="0"/>
              <a:t>kalıyor</a:t>
            </a:r>
            <a:r>
              <a:rPr lang="en-US" i="1" dirty="0" smtClean="0"/>
              <a:t>.”</a:t>
            </a:r>
            <a:endParaRPr lang="tr-TR" dirty="0" smtClean="0"/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Kabul </a:t>
            </a:r>
            <a:r>
              <a:rPr lang="en-US" dirty="0" err="1" smtClean="0">
                <a:solidFill>
                  <a:srgbClr val="FF0000"/>
                </a:solidFill>
              </a:rPr>
              <a:t>edilmeyen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davranışın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kişide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yarattığı</a:t>
            </a:r>
            <a:r>
              <a:rPr lang="en-US" dirty="0" smtClean="0">
                <a:solidFill>
                  <a:srgbClr val="FF0000"/>
                </a:solidFill>
              </a:rPr>
              <a:t> duyguların </a:t>
            </a:r>
            <a:r>
              <a:rPr lang="en-US" dirty="0" err="1" smtClean="0">
                <a:solidFill>
                  <a:srgbClr val="FF0000"/>
                </a:solidFill>
              </a:rPr>
              <a:t>ifade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edilmesi</a:t>
            </a:r>
            <a:r>
              <a:rPr lang="en-US" dirty="0" smtClean="0"/>
              <a:t>:</a:t>
            </a:r>
            <a:endParaRPr lang="tr-TR" dirty="0" smtClean="0"/>
          </a:p>
          <a:p>
            <a:r>
              <a:rPr lang="en-US" i="1" dirty="0" smtClean="0"/>
              <a:t>“</a:t>
            </a:r>
            <a:r>
              <a:rPr lang="en-US" i="1" dirty="0" err="1" smtClean="0"/>
              <a:t>Öfkeleniyorum</a:t>
            </a:r>
            <a:r>
              <a:rPr lang="en-US" i="1" dirty="0" smtClean="0"/>
              <a:t>.” “</a:t>
            </a:r>
            <a:r>
              <a:rPr lang="en-US" i="1" dirty="0" err="1" smtClean="0"/>
              <a:t>Sinirleniyorum</a:t>
            </a:r>
            <a:r>
              <a:rPr lang="en-US" i="1" dirty="0" smtClean="0"/>
              <a:t>.”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 </a:t>
            </a:r>
            <a:r>
              <a:rPr lang="en-US" dirty="0" err="1" smtClean="0"/>
              <a:t>Dili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Konuşmanın</a:t>
            </a:r>
            <a:r>
              <a:rPr lang="en-US" dirty="0" smtClean="0"/>
              <a:t> </a:t>
            </a:r>
            <a:r>
              <a:rPr lang="en-US" dirty="0" err="1" smtClean="0"/>
              <a:t>Yararları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Ben </a:t>
            </a:r>
            <a:r>
              <a:rPr lang="en-US" dirty="0" err="1" smtClean="0"/>
              <a:t>dili</a:t>
            </a:r>
            <a:r>
              <a:rPr lang="en-US" dirty="0" smtClean="0"/>
              <a:t> </a:t>
            </a:r>
            <a:r>
              <a:rPr lang="en-US" dirty="0" err="1" smtClean="0"/>
              <a:t>kullandığımızda</a:t>
            </a:r>
            <a:r>
              <a:rPr lang="en-US" dirty="0" smtClean="0"/>
              <a:t>, </a:t>
            </a:r>
            <a:r>
              <a:rPr lang="en-US" i="1" dirty="0" err="1" smtClean="0">
                <a:solidFill>
                  <a:srgbClr val="FF0000"/>
                </a:solidFill>
              </a:rPr>
              <a:t>kabul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edilmeyen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davranışı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tanımladığımız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için</a:t>
            </a:r>
            <a:r>
              <a:rPr lang="en-US" i="1" dirty="0" smtClean="0">
                <a:solidFill>
                  <a:srgbClr val="FF0000"/>
                </a:solidFill>
              </a:rPr>
              <a:t>, </a:t>
            </a:r>
            <a:r>
              <a:rPr lang="en-US" i="1" dirty="0" err="1" smtClean="0">
                <a:solidFill>
                  <a:srgbClr val="FF0000"/>
                </a:solidFill>
              </a:rPr>
              <a:t>muhatabımız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neyin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sorun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yarattığını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öğrenir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  <a:endParaRPr lang="tr-TR" i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err="1" smtClean="0"/>
              <a:t>Karşımızdakini</a:t>
            </a:r>
            <a:r>
              <a:rPr lang="en-US" dirty="0" smtClean="0"/>
              <a:t> </a:t>
            </a:r>
            <a:r>
              <a:rPr lang="en-US" dirty="0" err="1" smtClean="0"/>
              <a:t>suçlamaya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,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duygularımızı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etmeye</a:t>
            </a:r>
            <a:r>
              <a:rPr lang="en-US" dirty="0" smtClean="0"/>
              <a:t> </a:t>
            </a:r>
            <a:r>
              <a:rPr lang="en-US" dirty="0" err="1" smtClean="0"/>
              <a:t>dönük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muhatabı</a:t>
            </a:r>
            <a:r>
              <a:rPr lang="en-US" dirty="0" smtClean="0"/>
              <a:t> </a:t>
            </a:r>
            <a:r>
              <a:rPr lang="en-US" dirty="0" err="1" smtClean="0"/>
              <a:t>savunmaya</a:t>
            </a:r>
            <a:r>
              <a:rPr lang="en-US" dirty="0" smtClean="0"/>
              <a:t> </a:t>
            </a:r>
            <a:r>
              <a:rPr lang="en-US" dirty="0" err="1" smtClean="0"/>
              <a:t>itmez</a:t>
            </a:r>
            <a:r>
              <a:rPr lang="en-US" dirty="0" smtClean="0"/>
              <a:t>. </a:t>
            </a:r>
            <a:r>
              <a:rPr lang="en-US" dirty="0" err="1" smtClean="0"/>
              <a:t>Onun</a:t>
            </a:r>
            <a:r>
              <a:rPr lang="en-US" dirty="0" smtClean="0"/>
              <a:t> </a:t>
            </a:r>
            <a:r>
              <a:rPr lang="en-US" dirty="0" err="1" smtClean="0"/>
              <a:t>kişiliğini</a:t>
            </a:r>
            <a:r>
              <a:rPr lang="en-US" dirty="0" smtClean="0"/>
              <a:t>, </a:t>
            </a:r>
            <a:r>
              <a:rPr lang="en-US" dirty="0" err="1" smtClean="0"/>
              <a:t>benlik</a:t>
            </a:r>
            <a:r>
              <a:rPr lang="en-US" dirty="0" smtClean="0"/>
              <a:t> </a:t>
            </a:r>
            <a:r>
              <a:rPr lang="en-US" dirty="0" err="1" smtClean="0"/>
              <a:t>saygısını</a:t>
            </a:r>
            <a:r>
              <a:rPr lang="en-US" dirty="0" smtClean="0"/>
              <a:t> </a:t>
            </a:r>
            <a:r>
              <a:rPr lang="en-US" dirty="0" err="1" smtClean="0"/>
              <a:t>zedelemez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 err="1" smtClean="0"/>
              <a:t>Davranışın</a:t>
            </a:r>
            <a:r>
              <a:rPr lang="en-US" dirty="0" smtClean="0"/>
              <a:t> </a:t>
            </a:r>
            <a:r>
              <a:rPr lang="en-US" dirty="0" err="1" smtClean="0"/>
              <a:t>bizim</a:t>
            </a:r>
            <a:r>
              <a:rPr lang="en-US" dirty="0" smtClean="0"/>
              <a:t> </a:t>
            </a:r>
            <a:r>
              <a:rPr lang="en-US" dirty="0" err="1" smtClean="0"/>
              <a:t>üzerimizdeki</a:t>
            </a:r>
            <a:r>
              <a:rPr lang="en-US" dirty="0" smtClean="0"/>
              <a:t> </a:t>
            </a:r>
            <a:r>
              <a:rPr lang="en-US" dirty="0" err="1" smtClean="0"/>
              <a:t>etkisinden</a:t>
            </a:r>
            <a:r>
              <a:rPr lang="en-US" dirty="0" smtClean="0"/>
              <a:t> </a:t>
            </a:r>
            <a:r>
              <a:rPr lang="en-US" dirty="0" err="1" smtClean="0"/>
              <a:t>bahsetmemiz</a:t>
            </a:r>
            <a:r>
              <a:rPr lang="en-US" dirty="0" smtClean="0"/>
              <a:t>, </a:t>
            </a:r>
            <a:r>
              <a:rPr lang="en-US" dirty="0" err="1" smtClean="0"/>
              <a:t>muhatabımızın</a:t>
            </a:r>
            <a:r>
              <a:rPr lang="en-US" dirty="0" smtClean="0"/>
              <a:t> </a:t>
            </a:r>
            <a:r>
              <a:rPr lang="en-US" dirty="0" err="1" smtClean="0"/>
              <a:t>başkalarını</a:t>
            </a:r>
            <a:r>
              <a:rPr lang="en-US" dirty="0" smtClean="0"/>
              <a:t> </a:t>
            </a:r>
            <a:r>
              <a:rPr lang="en-US" dirty="0" err="1" smtClean="0"/>
              <a:t>düşünmesini</a:t>
            </a:r>
            <a:r>
              <a:rPr lang="en-US" dirty="0" smtClean="0"/>
              <a:t> sağlar, </a:t>
            </a:r>
            <a:r>
              <a:rPr lang="en-US" dirty="0" err="1" smtClean="0"/>
              <a:t>bencillikten</a:t>
            </a:r>
            <a:r>
              <a:rPr lang="en-US" dirty="0" smtClean="0"/>
              <a:t> </a:t>
            </a:r>
            <a:r>
              <a:rPr lang="en-US" dirty="0" err="1" smtClean="0"/>
              <a:t>uzaklaştırır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Ben </a:t>
            </a:r>
            <a:r>
              <a:rPr lang="en-US" dirty="0" err="1" smtClean="0"/>
              <a:t>dili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kurulan</a:t>
            </a:r>
            <a:r>
              <a:rPr lang="en-US" dirty="0" smtClean="0"/>
              <a:t> </a:t>
            </a:r>
            <a:r>
              <a:rPr lang="en-US" dirty="0" err="1" smtClean="0"/>
              <a:t>iletişim</a:t>
            </a:r>
            <a:r>
              <a:rPr lang="en-US" dirty="0" smtClean="0"/>
              <a:t> </a:t>
            </a:r>
            <a:r>
              <a:rPr lang="en-US" dirty="0" err="1" smtClean="0"/>
              <a:t>genellikle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karşılık</a:t>
            </a:r>
            <a:r>
              <a:rPr lang="en-US" dirty="0" smtClean="0"/>
              <a:t> </a:t>
            </a:r>
            <a:r>
              <a:rPr lang="en-US" dirty="0" err="1" smtClean="0"/>
              <a:t>vermeyi</a:t>
            </a:r>
            <a:r>
              <a:rPr lang="en-US" dirty="0" smtClean="0"/>
              <a:t> de </a:t>
            </a:r>
            <a:r>
              <a:rPr lang="en-US" dirty="0" err="1" smtClean="0"/>
              <a:t>öğretir</a:t>
            </a:r>
            <a:r>
              <a:rPr lang="en-US" dirty="0" smtClean="0"/>
              <a:t>.</a:t>
            </a:r>
            <a:endParaRPr lang="tr-TR" dirty="0" smtClean="0"/>
          </a:p>
          <a:p>
            <a:pPr algn="ctr"/>
            <a:r>
              <a:rPr lang="en-US" dirty="0" smtClean="0"/>
              <a:t>Ben </a:t>
            </a:r>
            <a:r>
              <a:rPr lang="en-US" dirty="0" err="1" smtClean="0"/>
              <a:t>dili</a:t>
            </a:r>
            <a:r>
              <a:rPr lang="en-US" dirty="0" smtClean="0"/>
              <a:t> </a:t>
            </a:r>
            <a:r>
              <a:rPr lang="en-US" dirty="0" err="1" smtClean="0"/>
              <a:t>mesajları</a:t>
            </a:r>
            <a:r>
              <a:rPr lang="en-US" dirty="0" smtClean="0"/>
              <a:t> </a:t>
            </a:r>
            <a:r>
              <a:rPr lang="en-US" dirty="0" err="1" smtClean="0"/>
              <a:t>alarak</a:t>
            </a:r>
            <a:r>
              <a:rPr lang="en-US" dirty="0" smtClean="0"/>
              <a:t> </a:t>
            </a:r>
            <a:r>
              <a:rPr lang="en-US" dirty="0" err="1" smtClean="0"/>
              <a:t>büyüyen</a:t>
            </a:r>
            <a:r>
              <a:rPr lang="en-US" dirty="0" smtClean="0"/>
              <a:t> </a:t>
            </a:r>
            <a:r>
              <a:rPr lang="en-US" dirty="0" err="1" smtClean="0"/>
              <a:t>çocukların</a:t>
            </a:r>
            <a:r>
              <a:rPr lang="en-US" dirty="0" smtClean="0"/>
              <a:t> </a:t>
            </a:r>
            <a:r>
              <a:rPr lang="en-US" dirty="0" err="1" smtClean="0"/>
              <a:t>sorumluluk</a:t>
            </a:r>
            <a:r>
              <a:rPr lang="en-US" dirty="0" smtClean="0"/>
              <a:t> </a:t>
            </a:r>
            <a:r>
              <a:rPr lang="en-US" dirty="0" err="1" smtClean="0"/>
              <a:t>duygusu</a:t>
            </a:r>
            <a:r>
              <a:rPr lang="en-US" dirty="0" smtClean="0"/>
              <a:t> </a:t>
            </a:r>
            <a:r>
              <a:rPr lang="en-US" dirty="0" err="1" smtClean="0"/>
              <a:t>gelişir</a:t>
            </a:r>
            <a:r>
              <a:rPr lang="en-US" dirty="0" smtClean="0"/>
              <a:t>, </a:t>
            </a:r>
            <a:r>
              <a:rPr lang="en-US" dirty="0" err="1" smtClean="0"/>
              <a:t>düşünme</a:t>
            </a:r>
            <a:r>
              <a:rPr lang="en-US" dirty="0" smtClean="0"/>
              <a:t> </a:t>
            </a:r>
            <a:r>
              <a:rPr lang="en-US" dirty="0" err="1" smtClean="0"/>
              <a:t>yeteneği</a:t>
            </a:r>
            <a:r>
              <a:rPr lang="en-US" dirty="0" smtClean="0"/>
              <a:t> </a:t>
            </a:r>
            <a:r>
              <a:rPr lang="en-US" dirty="0" err="1" smtClean="0"/>
              <a:t>artar</a:t>
            </a:r>
            <a:r>
              <a:rPr lang="en-US" dirty="0" smtClean="0"/>
              <a:t>, </a:t>
            </a:r>
            <a:r>
              <a:rPr lang="en-US" dirty="0" err="1" smtClean="0"/>
              <a:t>sebep-sonuç</a:t>
            </a:r>
            <a:r>
              <a:rPr lang="en-US" dirty="0" smtClean="0"/>
              <a:t> </a:t>
            </a:r>
            <a:r>
              <a:rPr lang="en-US" dirty="0" err="1" smtClean="0"/>
              <a:t>ilişkilerini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kurarlar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4.EMPATİ (BİRBİRİMİZİ ANLAMA BECERİSİ)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kendisini</a:t>
            </a:r>
            <a:r>
              <a:rPr lang="en-US" dirty="0" smtClean="0"/>
              <a:t> </a:t>
            </a:r>
            <a:r>
              <a:rPr lang="en-US" dirty="0" err="1" smtClean="0"/>
              <a:t>karşıdaki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koyup</a:t>
            </a:r>
            <a:r>
              <a:rPr lang="en-US" dirty="0" smtClean="0"/>
              <a:t>, </a:t>
            </a:r>
            <a:r>
              <a:rPr lang="en-US" dirty="0" err="1" smtClean="0"/>
              <a:t>onun</a:t>
            </a:r>
            <a:r>
              <a:rPr lang="en-US" dirty="0" smtClean="0"/>
              <a:t> </a:t>
            </a:r>
            <a:r>
              <a:rPr lang="en-US" dirty="0" err="1" smtClean="0"/>
              <a:t>duygu</a:t>
            </a:r>
            <a:r>
              <a:rPr lang="en-US" dirty="0" smtClean="0"/>
              <a:t> ve </a:t>
            </a:r>
            <a:r>
              <a:rPr lang="en-US" dirty="0" err="1" smtClean="0"/>
              <a:t>düşüncelerini</a:t>
            </a:r>
            <a:r>
              <a:rPr lang="en-US" dirty="0" smtClean="0"/>
              <a:t> </a:t>
            </a:r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anlaması</a:t>
            </a:r>
            <a:r>
              <a:rPr lang="en-US" dirty="0" smtClean="0"/>
              <a:t>, </a:t>
            </a:r>
            <a:r>
              <a:rPr lang="en-US" dirty="0" err="1" smtClean="0"/>
              <a:t>hissetmesi</a:t>
            </a:r>
            <a:r>
              <a:rPr lang="en-US" dirty="0" smtClean="0"/>
              <a:t> ve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durumu</a:t>
            </a:r>
            <a:r>
              <a:rPr lang="en-US" dirty="0" smtClean="0"/>
              <a:t> </a:t>
            </a:r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iletmesi</a:t>
            </a:r>
            <a:r>
              <a:rPr lang="en-US" dirty="0" smtClean="0"/>
              <a:t> </a:t>
            </a:r>
            <a:r>
              <a:rPr lang="en-US" dirty="0" err="1" smtClean="0"/>
              <a:t>sürecine</a:t>
            </a:r>
            <a:r>
              <a:rPr lang="en-US" dirty="0" smtClean="0"/>
              <a:t> </a:t>
            </a:r>
            <a:r>
              <a:rPr lang="en-US" dirty="0" err="1" smtClean="0"/>
              <a:t>Empati</a:t>
            </a:r>
            <a:r>
              <a:rPr lang="en-US" dirty="0" smtClean="0"/>
              <a:t> </a:t>
            </a:r>
            <a:r>
              <a:rPr lang="en-US" dirty="0" err="1" smtClean="0"/>
              <a:t>adı</a:t>
            </a:r>
            <a:r>
              <a:rPr lang="en-US" dirty="0" smtClean="0"/>
              <a:t> </a:t>
            </a:r>
            <a:r>
              <a:rPr lang="en-US" dirty="0" err="1" smtClean="0"/>
              <a:t>verilir</a:t>
            </a:r>
            <a:r>
              <a:rPr lang="en-US" dirty="0" smtClean="0"/>
              <a:t>.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Karşısındaki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kişiyle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empati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kurmak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isteyen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kişinin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onun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rolüne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girmesi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olaylara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onun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bakış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açısıyla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bakması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gereklidir</a:t>
            </a:r>
            <a:r>
              <a:rPr lang="tr-T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en-US" dirty="0" err="1" smtClean="0"/>
              <a:t>Empatik</a:t>
            </a:r>
            <a:r>
              <a:rPr lang="en-US" dirty="0" smtClean="0"/>
              <a:t> </a:t>
            </a:r>
            <a:r>
              <a:rPr lang="en-US" dirty="0" err="1" smtClean="0"/>
              <a:t>iletişim</a:t>
            </a:r>
            <a:r>
              <a:rPr lang="en-US" dirty="0" smtClean="0"/>
              <a:t>, </a:t>
            </a:r>
            <a:r>
              <a:rPr lang="en-US" dirty="0" err="1" smtClean="0"/>
              <a:t>kişilerin</a:t>
            </a:r>
            <a:r>
              <a:rPr lang="en-US" dirty="0" smtClean="0"/>
              <a:t> </a:t>
            </a:r>
            <a:r>
              <a:rPr lang="en-US" dirty="0" err="1" smtClean="0"/>
              <a:t>kendilerini</a:t>
            </a:r>
            <a:r>
              <a:rPr lang="en-US" dirty="0" smtClean="0"/>
              <a:t> </a:t>
            </a:r>
            <a:r>
              <a:rPr lang="en-US" dirty="0" err="1" smtClean="0"/>
              <a:t>tanımalarına</a:t>
            </a:r>
            <a:r>
              <a:rPr lang="en-US" dirty="0" smtClean="0"/>
              <a:t> </a:t>
            </a:r>
            <a:r>
              <a:rPr lang="en-US" dirty="0" err="1" smtClean="0"/>
              <a:t>katkıda</a:t>
            </a:r>
            <a:r>
              <a:rPr lang="en-US" dirty="0" smtClean="0"/>
              <a:t> </a:t>
            </a:r>
            <a:r>
              <a:rPr lang="en-US" dirty="0" err="1" smtClean="0"/>
              <a:t>bulunur</a:t>
            </a:r>
            <a:r>
              <a:rPr lang="en-US" dirty="0" smtClean="0"/>
              <a:t> ve </a:t>
            </a:r>
            <a:r>
              <a:rPr lang="en-US" dirty="0" err="1" smtClean="0"/>
              <a:t>kişiler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yakınlığı</a:t>
            </a:r>
            <a:r>
              <a:rPr lang="en-US" dirty="0" smtClean="0"/>
              <a:t> </a:t>
            </a:r>
            <a:r>
              <a:rPr lang="en-US" dirty="0" err="1" smtClean="0"/>
              <a:t>artırır</a:t>
            </a:r>
            <a:endParaRPr lang="tr-T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Bu </a:t>
            </a:r>
            <a:r>
              <a:rPr lang="en-US" dirty="0" err="1" smtClean="0"/>
              <a:t>noktada</a:t>
            </a:r>
            <a:r>
              <a:rPr lang="en-US" dirty="0" smtClean="0"/>
              <a:t> </a:t>
            </a:r>
            <a:r>
              <a:rPr lang="en-US" dirty="0" err="1" smtClean="0"/>
              <a:t>Sempati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Empati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farklılığa</a:t>
            </a:r>
            <a:r>
              <a:rPr lang="en-US" dirty="0" smtClean="0"/>
              <a:t> </a:t>
            </a:r>
            <a:r>
              <a:rPr lang="en-US" dirty="0" err="1" smtClean="0"/>
              <a:t>değinmek</a:t>
            </a:r>
            <a:r>
              <a:rPr lang="en-US" dirty="0" smtClean="0"/>
              <a:t> </a:t>
            </a:r>
            <a:r>
              <a:rPr lang="en-US" dirty="0" err="1" smtClean="0"/>
              <a:t>gerekir</a:t>
            </a:r>
            <a:r>
              <a:rPr lang="en-US" dirty="0" smtClean="0"/>
              <a:t>: </a:t>
            </a:r>
            <a:r>
              <a:rPr lang="en-US" i="1" dirty="0" err="1" smtClean="0">
                <a:solidFill>
                  <a:srgbClr val="FF0000"/>
                </a:solidFill>
              </a:rPr>
              <a:t>Sempatide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kişileri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yargılama</a:t>
            </a:r>
            <a:r>
              <a:rPr lang="en-US" i="1" dirty="0" smtClean="0">
                <a:solidFill>
                  <a:srgbClr val="FF0000"/>
                </a:solidFill>
              </a:rPr>
              <a:t> ve </a:t>
            </a:r>
            <a:r>
              <a:rPr lang="en-US" i="1" dirty="0" err="1" smtClean="0">
                <a:solidFill>
                  <a:srgbClr val="FF0000"/>
                </a:solidFill>
              </a:rPr>
              <a:t>olumlu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değerlendirme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söz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konusudur</a:t>
            </a:r>
            <a:r>
              <a:rPr lang="en-US" dirty="0" smtClean="0"/>
              <a:t>. </a:t>
            </a:r>
            <a:r>
              <a:rPr lang="en-US" dirty="0" err="1" smtClean="0"/>
              <a:t>Kendimizi</a:t>
            </a:r>
            <a:r>
              <a:rPr lang="en-US" dirty="0" smtClean="0"/>
              <a:t> </a:t>
            </a:r>
            <a:r>
              <a:rPr lang="en-US" dirty="0" err="1" smtClean="0"/>
              <a:t>sempati</a:t>
            </a:r>
            <a:r>
              <a:rPr lang="en-US" dirty="0" smtClean="0"/>
              <a:t> </a:t>
            </a:r>
            <a:r>
              <a:rPr lang="en-US" dirty="0" err="1" smtClean="0"/>
              <a:t>duyduğumuz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koymayız</a:t>
            </a:r>
            <a:r>
              <a:rPr lang="en-US" dirty="0" smtClean="0"/>
              <a:t>, </a:t>
            </a:r>
            <a:r>
              <a:rPr lang="en-US" dirty="0" err="1" smtClean="0"/>
              <a:t>onu</a:t>
            </a:r>
            <a:r>
              <a:rPr lang="en-US" dirty="0" smtClean="0"/>
              <a:t> </a:t>
            </a:r>
            <a:r>
              <a:rPr lang="en-US" dirty="0" err="1" smtClean="0"/>
              <a:t>anlamamız</a:t>
            </a:r>
            <a:r>
              <a:rPr lang="en-US" dirty="0" smtClean="0"/>
              <a:t> </a:t>
            </a:r>
            <a:r>
              <a:rPr lang="en-US" dirty="0" err="1" smtClean="0"/>
              <a:t>şart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i="1" dirty="0" smtClean="0"/>
              <a:t>. </a:t>
            </a:r>
            <a:r>
              <a:rPr lang="en-US" i="1" dirty="0" err="1" smtClean="0"/>
              <a:t>Sempatide</a:t>
            </a:r>
            <a:r>
              <a:rPr lang="en-US" i="1" dirty="0" smtClean="0"/>
              <a:t> “</a:t>
            </a:r>
            <a:r>
              <a:rPr lang="en-US" i="1" dirty="0" err="1" smtClean="0"/>
              <a:t>hemfikir</a:t>
            </a:r>
            <a:r>
              <a:rPr lang="en-US" i="1" dirty="0" smtClean="0"/>
              <a:t> </a:t>
            </a:r>
            <a:r>
              <a:rPr lang="en-US" i="1" dirty="0" err="1" smtClean="0"/>
              <a:t>olmak</a:t>
            </a:r>
            <a:r>
              <a:rPr lang="en-US" i="1" dirty="0" smtClean="0"/>
              <a:t>”, “</a:t>
            </a:r>
            <a:r>
              <a:rPr lang="en-US" i="1" dirty="0" err="1" smtClean="0"/>
              <a:t>yandaş</a:t>
            </a:r>
            <a:r>
              <a:rPr lang="en-US" i="1" dirty="0" smtClean="0"/>
              <a:t> </a:t>
            </a:r>
            <a:r>
              <a:rPr lang="en-US" i="1" dirty="0" err="1" smtClean="0"/>
              <a:t>olmak</a:t>
            </a:r>
            <a:r>
              <a:rPr lang="en-US" i="1" dirty="0" smtClean="0"/>
              <a:t>” </a:t>
            </a:r>
            <a:r>
              <a:rPr lang="en-US" i="1" dirty="0" err="1" smtClean="0"/>
              <a:t>esastır</a:t>
            </a:r>
            <a:r>
              <a:rPr lang="en-US" i="1" dirty="0" smtClean="0"/>
              <a:t>. </a:t>
            </a:r>
            <a:r>
              <a:rPr lang="en-US" i="1" dirty="0" err="1" smtClean="0"/>
              <a:t>Empati</a:t>
            </a:r>
            <a:r>
              <a:rPr lang="en-US" i="1" dirty="0" smtClean="0"/>
              <a:t> </a:t>
            </a:r>
            <a:r>
              <a:rPr lang="en-US" i="1" dirty="0" err="1" smtClean="0"/>
              <a:t>ise</a:t>
            </a:r>
            <a:r>
              <a:rPr lang="en-US" i="1" dirty="0" smtClean="0"/>
              <a:t>, </a:t>
            </a:r>
            <a:r>
              <a:rPr lang="en-US" i="1" dirty="0" err="1" smtClean="0"/>
              <a:t>yargılamaksızın</a:t>
            </a:r>
            <a:r>
              <a:rPr lang="en-US" i="1" dirty="0" smtClean="0"/>
              <a:t> </a:t>
            </a:r>
            <a:r>
              <a:rPr lang="en-US" i="1" dirty="0" err="1" smtClean="0"/>
              <a:t>karşıdaki</a:t>
            </a:r>
            <a:r>
              <a:rPr lang="en-US" i="1" dirty="0" smtClean="0"/>
              <a:t> </a:t>
            </a:r>
            <a:r>
              <a:rPr lang="en-US" i="1" dirty="0" err="1" smtClean="0"/>
              <a:t>kişiyi</a:t>
            </a:r>
            <a:r>
              <a:rPr lang="en-US" i="1" dirty="0" smtClean="0"/>
              <a:t> </a:t>
            </a:r>
            <a:r>
              <a:rPr lang="en-US" i="1" dirty="0" err="1" smtClean="0"/>
              <a:t>anlamak</a:t>
            </a:r>
            <a:r>
              <a:rPr lang="en-US" i="1" dirty="0" smtClean="0"/>
              <a:t> </a:t>
            </a:r>
            <a:r>
              <a:rPr lang="en-US" i="1" dirty="0" err="1" smtClean="0"/>
              <a:t>demektir</a:t>
            </a:r>
            <a:r>
              <a:rPr lang="en-US" i="1" dirty="0" smtClean="0"/>
              <a:t>.</a:t>
            </a:r>
            <a:br>
              <a:rPr lang="en-US" i="1" dirty="0" smtClean="0"/>
            </a:br>
            <a:endParaRPr lang="tr-TR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Yine</a:t>
            </a:r>
            <a:r>
              <a:rPr lang="en-US" dirty="0" smtClean="0"/>
              <a:t> </a:t>
            </a:r>
            <a:r>
              <a:rPr lang="en-US" dirty="0" err="1" smtClean="0"/>
              <a:t>mesela</a:t>
            </a:r>
            <a:r>
              <a:rPr lang="en-US" dirty="0" smtClean="0"/>
              <a:t> </a:t>
            </a:r>
            <a:r>
              <a:rPr lang="en-US" dirty="0" err="1" smtClean="0"/>
              <a:t>yolda</a:t>
            </a:r>
            <a:r>
              <a:rPr lang="en-US" dirty="0" smtClean="0"/>
              <a:t> </a:t>
            </a:r>
            <a:r>
              <a:rPr lang="en-US" dirty="0" err="1" smtClean="0"/>
              <a:t>karşılaştığı</a:t>
            </a:r>
            <a:r>
              <a:rPr lang="en-US" dirty="0" smtClean="0"/>
              <a:t> </a:t>
            </a:r>
            <a:r>
              <a:rPr lang="en-US" dirty="0" err="1" smtClean="0"/>
              <a:t>kişiye</a:t>
            </a:r>
            <a:r>
              <a:rPr lang="en-US" dirty="0" smtClean="0"/>
              <a:t> </a:t>
            </a:r>
            <a:r>
              <a:rPr lang="en-US" dirty="0" err="1" smtClean="0"/>
              <a:t>hiç</a:t>
            </a:r>
            <a:r>
              <a:rPr lang="en-US" dirty="0" smtClean="0"/>
              <a:t> </a:t>
            </a:r>
            <a:r>
              <a:rPr lang="en-US" dirty="0" err="1" smtClean="0"/>
              <a:t>aldırış</a:t>
            </a:r>
            <a:r>
              <a:rPr lang="en-US" dirty="0" smtClean="0"/>
              <a:t> </a:t>
            </a:r>
            <a:r>
              <a:rPr lang="en-US" dirty="0" err="1" smtClean="0"/>
              <a:t>etmeden</a:t>
            </a:r>
            <a:r>
              <a:rPr lang="en-US" dirty="0" smtClean="0"/>
              <a:t>, </a:t>
            </a:r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selam</a:t>
            </a:r>
            <a:r>
              <a:rPr lang="en-US" dirty="0" smtClean="0"/>
              <a:t> </a:t>
            </a:r>
            <a:r>
              <a:rPr lang="en-US" dirty="0" err="1" smtClean="0"/>
              <a:t>vermeden</a:t>
            </a:r>
            <a:r>
              <a:rPr lang="en-US" dirty="0" smtClean="0"/>
              <a:t> </a:t>
            </a:r>
            <a:r>
              <a:rPr lang="en-US" dirty="0" err="1" smtClean="0"/>
              <a:t>geçip</a:t>
            </a:r>
            <a:r>
              <a:rPr lang="en-US" dirty="0" smtClean="0"/>
              <a:t> </a:t>
            </a:r>
            <a:r>
              <a:rPr lang="en-US" dirty="0" err="1" smtClean="0"/>
              <a:t>giden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kişi </a:t>
            </a:r>
            <a:r>
              <a:rPr lang="en-US" dirty="0" err="1" smtClean="0"/>
              <a:t>şöyle</a:t>
            </a:r>
            <a:r>
              <a:rPr lang="en-US" dirty="0" smtClean="0"/>
              <a:t> </a:t>
            </a:r>
            <a:r>
              <a:rPr lang="en-US" dirty="0" err="1" smtClean="0"/>
              <a:t>demiş</a:t>
            </a:r>
            <a:r>
              <a:rPr lang="en-US" dirty="0" smtClean="0"/>
              <a:t> </a:t>
            </a:r>
            <a:r>
              <a:rPr lang="en-US" dirty="0" err="1" smtClean="0"/>
              <a:t>olmaktadır</a:t>
            </a:r>
            <a:r>
              <a:rPr lang="en-US" dirty="0" smtClean="0"/>
              <a:t>:</a:t>
            </a:r>
            <a:endParaRPr lang="tr-TR" dirty="0" smtClean="0"/>
          </a:p>
          <a:p>
            <a:pPr lvl="0"/>
            <a:r>
              <a:rPr lang="en-US" dirty="0" err="1" smtClean="0"/>
              <a:t>Umurumda</a:t>
            </a:r>
            <a:r>
              <a:rPr lang="en-US" dirty="0" smtClean="0"/>
              <a:t> </a:t>
            </a:r>
            <a:r>
              <a:rPr lang="en-US" dirty="0" err="1" smtClean="0"/>
              <a:t>değilsin</a:t>
            </a:r>
            <a:r>
              <a:rPr lang="en-US" dirty="0" smtClean="0"/>
              <a:t>!</a:t>
            </a:r>
            <a:endParaRPr lang="tr-TR" dirty="0" smtClean="0"/>
          </a:p>
          <a:p>
            <a:pPr lvl="0"/>
            <a:r>
              <a:rPr lang="en-US" dirty="0" err="1" smtClean="0"/>
              <a:t>Sen</a:t>
            </a:r>
            <a:r>
              <a:rPr lang="en-US" dirty="0" smtClean="0"/>
              <a:t> </a:t>
            </a:r>
            <a:r>
              <a:rPr lang="en-US" dirty="0" err="1" smtClean="0"/>
              <a:t>benim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selam</a:t>
            </a:r>
            <a:r>
              <a:rPr lang="en-US" dirty="0" smtClean="0"/>
              <a:t> </a:t>
            </a:r>
            <a:r>
              <a:rPr lang="en-US" dirty="0" err="1" smtClean="0"/>
              <a:t>verilecek</a:t>
            </a:r>
            <a:r>
              <a:rPr lang="en-US" dirty="0" smtClean="0"/>
              <a:t> </a:t>
            </a:r>
            <a:r>
              <a:rPr lang="en-US" dirty="0" err="1" smtClean="0"/>
              <a:t>değerde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insan</a:t>
            </a:r>
            <a:r>
              <a:rPr lang="en-US" dirty="0" smtClean="0"/>
              <a:t> </a:t>
            </a:r>
            <a:r>
              <a:rPr lang="en-US" dirty="0" err="1" smtClean="0"/>
              <a:t>değilsin</a:t>
            </a:r>
            <a:r>
              <a:rPr lang="en-US" dirty="0" smtClean="0"/>
              <a:t>!</a:t>
            </a:r>
            <a:endParaRPr lang="tr-TR" dirty="0" smtClean="0"/>
          </a:p>
          <a:p>
            <a:pPr lvl="0"/>
            <a:r>
              <a:rPr lang="en-US" dirty="0" err="1" smtClean="0"/>
              <a:t>Tanımadığım</a:t>
            </a:r>
            <a:r>
              <a:rPr lang="en-US" dirty="0" smtClean="0"/>
              <a:t> </a:t>
            </a:r>
            <a:r>
              <a:rPr lang="en-US" dirty="0" err="1" smtClean="0"/>
              <a:t>biriyle</a:t>
            </a:r>
            <a:r>
              <a:rPr lang="en-US" dirty="0" smtClean="0"/>
              <a:t> </a:t>
            </a:r>
            <a:r>
              <a:rPr lang="en-US" dirty="0" err="1" smtClean="0"/>
              <a:t>konuşmam</a:t>
            </a:r>
            <a:r>
              <a:rPr lang="en-US" dirty="0" smtClean="0"/>
              <a:t>, </a:t>
            </a:r>
            <a:r>
              <a:rPr lang="en-US" dirty="0" err="1" smtClean="0"/>
              <a:t>benden</a:t>
            </a:r>
            <a:r>
              <a:rPr lang="en-US" dirty="0" smtClean="0"/>
              <a:t> </a:t>
            </a:r>
            <a:r>
              <a:rPr lang="en-US" dirty="0" err="1" smtClean="0"/>
              <a:t>uzak</a:t>
            </a:r>
            <a:r>
              <a:rPr lang="en-US" dirty="0" smtClean="0"/>
              <a:t> </a:t>
            </a:r>
            <a:r>
              <a:rPr lang="en-US" dirty="0" err="1" smtClean="0"/>
              <a:t>dur</a:t>
            </a:r>
            <a:r>
              <a:rPr lang="en-US" dirty="0" smtClean="0"/>
              <a:t>!</a:t>
            </a:r>
            <a:endParaRPr lang="tr-TR" dirty="0" smtClean="0"/>
          </a:p>
          <a:p>
            <a:r>
              <a:rPr lang="en-US" dirty="0" err="1" smtClean="0"/>
              <a:t>Selam</a:t>
            </a:r>
            <a:r>
              <a:rPr lang="en-US" dirty="0" smtClean="0"/>
              <a:t> </a:t>
            </a:r>
            <a:r>
              <a:rPr lang="en-US" dirty="0" err="1" smtClean="0"/>
              <a:t>vererek</a:t>
            </a:r>
            <a:r>
              <a:rPr lang="en-US" dirty="0" smtClean="0"/>
              <a:t> </a:t>
            </a:r>
            <a:r>
              <a:rPr lang="en-US" dirty="0" err="1" smtClean="0"/>
              <a:t>iç</a:t>
            </a:r>
            <a:r>
              <a:rPr lang="en-US" dirty="0" smtClean="0"/>
              <a:t> </a:t>
            </a:r>
            <a:r>
              <a:rPr lang="en-US" dirty="0" err="1" smtClean="0"/>
              <a:t>dünyanızdaki</a:t>
            </a:r>
            <a:r>
              <a:rPr lang="en-US" dirty="0" smtClean="0"/>
              <a:t> </a:t>
            </a:r>
            <a:r>
              <a:rPr lang="en-US" dirty="0" err="1" smtClean="0"/>
              <a:t>sükûneti</a:t>
            </a:r>
            <a:r>
              <a:rPr lang="en-US" dirty="0" smtClean="0"/>
              <a:t> </a:t>
            </a:r>
            <a:r>
              <a:rPr lang="en-US" dirty="0" err="1" smtClean="0"/>
              <a:t>bozmamaya</a:t>
            </a:r>
            <a:r>
              <a:rPr lang="en-US" dirty="0" smtClean="0"/>
              <a:t> </a:t>
            </a:r>
            <a:r>
              <a:rPr lang="en-US" dirty="0" err="1" smtClean="0"/>
              <a:t>özen</a:t>
            </a:r>
            <a:r>
              <a:rPr lang="en-US" dirty="0" smtClean="0"/>
              <a:t> </a:t>
            </a:r>
            <a:r>
              <a:rPr lang="en-US" dirty="0" err="1" smtClean="0"/>
              <a:t>gösteriyorum</a:t>
            </a:r>
            <a:r>
              <a:rPr lang="en-US" dirty="0" smtClean="0"/>
              <a:t>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Empati</a:t>
            </a:r>
            <a:r>
              <a:rPr lang="en-US" dirty="0" smtClean="0"/>
              <a:t> </a:t>
            </a:r>
            <a:r>
              <a:rPr lang="en-US" dirty="0" err="1" smtClean="0"/>
              <a:t>kurmuş</a:t>
            </a:r>
            <a:r>
              <a:rPr lang="en-US" dirty="0" smtClean="0"/>
              <a:t> </a:t>
            </a:r>
            <a:r>
              <a:rPr lang="en-US" dirty="0" err="1" smtClean="0"/>
              <a:t>olmak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yalnızca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karşımızdakinin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duygu</a:t>
            </a:r>
            <a:r>
              <a:rPr lang="en-US" i="1" dirty="0" smtClean="0">
                <a:solidFill>
                  <a:srgbClr val="FF0000"/>
                </a:solidFill>
              </a:rPr>
              <a:t> ve </a:t>
            </a:r>
            <a:r>
              <a:rPr lang="en-US" i="1" dirty="0" err="1" smtClean="0">
                <a:solidFill>
                  <a:srgbClr val="FF0000"/>
                </a:solidFill>
              </a:rPr>
              <a:t>düşüncelerini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anlamak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yetmez</a:t>
            </a:r>
            <a:r>
              <a:rPr lang="en-US" dirty="0" smtClean="0"/>
              <a:t>. </a:t>
            </a:r>
            <a:r>
              <a:rPr lang="en-US" dirty="0" err="1" smtClean="0"/>
              <a:t>Çünkü</a:t>
            </a:r>
            <a:r>
              <a:rPr lang="en-US" dirty="0" smtClean="0"/>
              <a:t> </a:t>
            </a:r>
            <a:r>
              <a:rPr lang="en-US" dirty="0" err="1" smtClean="0"/>
              <a:t>empati</a:t>
            </a:r>
            <a:r>
              <a:rPr lang="en-US" dirty="0" smtClean="0"/>
              <a:t> </a:t>
            </a:r>
            <a:r>
              <a:rPr lang="en-US" dirty="0" err="1" smtClean="0"/>
              <a:t>kurmak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zihnimizde</a:t>
            </a:r>
            <a:r>
              <a:rPr lang="en-US" dirty="0" smtClean="0"/>
              <a:t> </a:t>
            </a:r>
            <a:r>
              <a:rPr lang="en-US" dirty="0" err="1" smtClean="0"/>
              <a:t>oluşan</a:t>
            </a:r>
            <a:r>
              <a:rPr lang="en-US" dirty="0" smtClean="0"/>
              <a:t> </a:t>
            </a:r>
            <a:r>
              <a:rPr lang="en-US" dirty="0" err="1" smtClean="0"/>
              <a:t>empatik</a:t>
            </a:r>
            <a:r>
              <a:rPr lang="en-US" dirty="0" smtClean="0"/>
              <a:t> </a:t>
            </a:r>
            <a:r>
              <a:rPr lang="en-US" dirty="0" err="1" smtClean="0"/>
              <a:t>anlayışı</a:t>
            </a:r>
            <a:r>
              <a:rPr lang="en-US" dirty="0" smtClean="0"/>
              <a:t> </a:t>
            </a:r>
            <a:r>
              <a:rPr lang="en-US" dirty="0" err="1" smtClean="0"/>
              <a:t>muhatabımıza</a:t>
            </a:r>
            <a:r>
              <a:rPr lang="en-US" dirty="0" smtClean="0"/>
              <a:t> </a:t>
            </a:r>
            <a:r>
              <a:rPr lang="en-US" dirty="0" err="1" smtClean="0"/>
              <a:t>iletmemiz</a:t>
            </a:r>
            <a:r>
              <a:rPr lang="en-US" dirty="0" smtClean="0"/>
              <a:t> </a:t>
            </a:r>
            <a:r>
              <a:rPr lang="en-US" dirty="0" err="1" smtClean="0"/>
              <a:t>gerekmektedir</a:t>
            </a:r>
            <a:endParaRPr lang="tr-T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Dikkat</a:t>
            </a:r>
            <a:r>
              <a:rPr lang="en-US" dirty="0" smtClean="0"/>
              <a:t> </a:t>
            </a:r>
            <a:r>
              <a:rPr lang="en-US" dirty="0" err="1" smtClean="0"/>
              <a:t>edilmesi</a:t>
            </a:r>
            <a:r>
              <a:rPr lang="en-US" dirty="0" smtClean="0"/>
              <a:t> </a:t>
            </a:r>
            <a:r>
              <a:rPr lang="en-US" dirty="0" err="1" smtClean="0"/>
              <a:t>gereken</a:t>
            </a:r>
            <a:r>
              <a:rPr lang="en-US" dirty="0" smtClean="0"/>
              <a:t> </a:t>
            </a:r>
            <a:r>
              <a:rPr lang="en-US" dirty="0" err="1" smtClean="0"/>
              <a:t>nokta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, </a:t>
            </a:r>
            <a:r>
              <a:rPr lang="en-US" i="1" dirty="0" err="1" smtClean="0">
                <a:solidFill>
                  <a:srgbClr val="FF0000"/>
                </a:solidFill>
              </a:rPr>
              <a:t>empatik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davranmaya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çalışırken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benliğimizden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uzaklaşmamaktır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  <a:r>
              <a:rPr lang="en-US" dirty="0" smtClean="0"/>
              <a:t> </a:t>
            </a:r>
            <a:r>
              <a:rPr lang="en-US" dirty="0" err="1" smtClean="0"/>
              <a:t>Zira</a:t>
            </a:r>
            <a:r>
              <a:rPr lang="en-US" dirty="0" smtClean="0"/>
              <a:t> </a:t>
            </a:r>
            <a:r>
              <a:rPr lang="en-US" dirty="0" err="1" smtClean="0"/>
              <a:t>empatik</a:t>
            </a:r>
            <a:r>
              <a:rPr lang="en-US" dirty="0" smtClean="0"/>
              <a:t> </a:t>
            </a:r>
            <a:r>
              <a:rPr lang="en-US" dirty="0" err="1" smtClean="0"/>
              <a:t>insanlar</a:t>
            </a:r>
            <a:r>
              <a:rPr lang="en-US" dirty="0" smtClean="0"/>
              <a:t>, </a:t>
            </a:r>
            <a:r>
              <a:rPr lang="en-US" dirty="0" err="1" smtClean="0"/>
              <a:t>duyarlı</a:t>
            </a:r>
            <a:r>
              <a:rPr lang="en-US" dirty="0" smtClean="0"/>
              <a:t>, </a:t>
            </a:r>
            <a:r>
              <a:rPr lang="en-US" dirty="0" err="1" smtClean="0"/>
              <a:t>hassas</a:t>
            </a:r>
            <a:r>
              <a:rPr lang="en-US" dirty="0" smtClean="0"/>
              <a:t> ve </a:t>
            </a:r>
            <a:r>
              <a:rPr lang="en-US" dirty="0" err="1" smtClean="0"/>
              <a:t>vericidirler</a:t>
            </a:r>
            <a:r>
              <a:rPr lang="en-US" dirty="0" smtClean="0"/>
              <a:t>. </a:t>
            </a:r>
            <a:r>
              <a:rPr lang="en-US" dirty="0" err="1" smtClean="0"/>
              <a:t>Buradaki</a:t>
            </a:r>
            <a:r>
              <a:rPr lang="en-US" dirty="0" smtClean="0"/>
              <a:t> </a:t>
            </a:r>
            <a:r>
              <a:rPr lang="en-US" dirty="0" err="1" smtClean="0"/>
              <a:t>özveri</a:t>
            </a:r>
            <a:r>
              <a:rPr lang="en-US" dirty="0" smtClean="0"/>
              <a:t>,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ihtiyaçlarını</a:t>
            </a:r>
            <a:r>
              <a:rPr lang="en-US" dirty="0" smtClean="0"/>
              <a:t> </a:t>
            </a:r>
            <a:r>
              <a:rPr lang="en-US" dirty="0" err="1" smtClean="0"/>
              <a:t>karşıladıktan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‘</a:t>
            </a:r>
            <a:r>
              <a:rPr lang="en-US" dirty="0" err="1" smtClean="0"/>
              <a:t>fazla</a:t>
            </a:r>
            <a:r>
              <a:rPr lang="en-US" dirty="0" smtClean="0"/>
              <a:t>’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kısmı</a:t>
            </a:r>
            <a:r>
              <a:rPr lang="en-US" dirty="0" smtClean="0"/>
              <a:t> </a:t>
            </a:r>
            <a:r>
              <a:rPr lang="en-US" dirty="0" err="1" smtClean="0"/>
              <a:t>sunmasıdır</a:t>
            </a:r>
            <a:r>
              <a:rPr lang="en-US" dirty="0" smtClean="0"/>
              <a:t>. </a:t>
            </a:r>
            <a:r>
              <a:rPr lang="en-US" dirty="0" err="1" smtClean="0"/>
              <a:t>Bazen</a:t>
            </a:r>
            <a:r>
              <a:rPr lang="en-US" dirty="0" smtClean="0"/>
              <a:t> </a:t>
            </a:r>
            <a:r>
              <a:rPr lang="en-US" dirty="0" err="1" smtClean="0"/>
              <a:t>farkına</a:t>
            </a:r>
            <a:r>
              <a:rPr lang="en-US" dirty="0" smtClean="0"/>
              <a:t> </a:t>
            </a:r>
            <a:r>
              <a:rPr lang="en-US" dirty="0" err="1" smtClean="0"/>
              <a:t>varmadan</a:t>
            </a:r>
            <a:r>
              <a:rPr lang="en-US" dirty="0" smtClean="0"/>
              <a:t>, </a:t>
            </a:r>
            <a:r>
              <a:rPr lang="en-US" dirty="0" err="1" smtClean="0"/>
              <a:t>karşılayamayacağımız</a:t>
            </a:r>
            <a:r>
              <a:rPr lang="en-US" dirty="0" smtClean="0"/>
              <a:t>, </a:t>
            </a:r>
            <a:r>
              <a:rPr lang="en-US" dirty="0" err="1" smtClean="0"/>
              <a:t>devamını</a:t>
            </a:r>
            <a:r>
              <a:rPr lang="en-US" dirty="0" smtClean="0"/>
              <a:t> </a:t>
            </a:r>
            <a:r>
              <a:rPr lang="en-US" dirty="0" err="1" smtClean="0"/>
              <a:t>getiremeyeceğimiz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ilgi</a:t>
            </a:r>
            <a:r>
              <a:rPr lang="en-US" dirty="0" smtClean="0"/>
              <a:t> </a:t>
            </a:r>
            <a:r>
              <a:rPr lang="en-US" dirty="0" err="1" smtClean="0"/>
              <a:t>veririz</a:t>
            </a:r>
            <a:r>
              <a:rPr lang="en-US" dirty="0" smtClean="0"/>
              <a:t>. Bu da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süre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bizi</a:t>
            </a:r>
            <a:r>
              <a:rPr lang="en-US" dirty="0" smtClean="0"/>
              <a:t> </a:t>
            </a:r>
            <a:r>
              <a:rPr lang="en-US" dirty="0" err="1" smtClean="0"/>
              <a:t>yıpratır</a:t>
            </a:r>
            <a:endParaRPr lang="tr-TR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İLETİŞİM ENGELLERİ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dirty="0" smtClean="0">
                <a:solidFill>
                  <a:srgbClr val="FF0000"/>
                </a:solidFill>
              </a:rPr>
              <a:t>Emir </a:t>
            </a:r>
            <a:r>
              <a:rPr lang="en-US" b="1" dirty="0" err="1" smtClean="0">
                <a:solidFill>
                  <a:srgbClr val="FF0000"/>
                </a:solidFill>
              </a:rPr>
              <a:t>vermek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yönlendirmek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en-US" i="1" dirty="0" smtClean="0"/>
              <a:t>“</a:t>
            </a:r>
            <a:r>
              <a:rPr lang="en-US" i="1" dirty="0" err="1" smtClean="0"/>
              <a:t>Hemen</a:t>
            </a:r>
            <a:r>
              <a:rPr lang="en-US" i="1" dirty="0" smtClean="0"/>
              <a:t> </a:t>
            </a:r>
            <a:r>
              <a:rPr lang="en-US" i="1" dirty="0" err="1" smtClean="0"/>
              <a:t>söylediğimi</a:t>
            </a:r>
            <a:r>
              <a:rPr lang="en-US" i="1" dirty="0" smtClean="0"/>
              <a:t> yap!”, “… </a:t>
            </a:r>
            <a:r>
              <a:rPr lang="en-US" i="1" dirty="0" err="1" smtClean="0"/>
              <a:t>yapacaksın</a:t>
            </a:r>
            <a:r>
              <a:rPr lang="en-US" i="1" dirty="0" smtClean="0"/>
              <a:t>”, “… </a:t>
            </a:r>
            <a:r>
              <a:rPr lang="en-US" i="1" dirty="0" err="1" smtClean="0"/>
              <a:t>yapmak</a:t>
            </a:r>
            <a:r>
              <a:rPr lang="en-US" i="1" dirty="0" smtClean="0"/>
              <a:t> </a:t>
            </a:r>
            <a:r>
              <a:rPr lang="en-US" i="1" dirty="0" err="1" smtClean="0"/>
              <a:t>zorundasın</a:t>
            </a:r>
            <a:r>
              <a:rPr lang="en-US" i="1" dirty="0" smtClean="0"/>
              <a:t>”</a:t>
            </a:r>
            <a:endParaRPr lang="tr-TR" dirty="0" smtClean="0"/>
          </a:p>
          <a:p>
            <a:pPr lvl="0"/>
            <a:r>
              <a:rPr lang="en-US" b="1" dirty="0" err="1" smtClean="0">
                <a:solidFill>
                  <a:srgbClr val="FF0000"/>
                </a:solidFill>
              </a:rPr>
              <a:t>Uyarmak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gözdağı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vermek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en-US" i="1" dirty="0" smtClean="0"/>
              <a:t>“</a:t>
            </a:r>
            <a:r>
              <a:rPr lang="en-US" i="1" dirty="0" err="1" smtClean="0"/>
              <a:t>Eğer</a:t>
            </a:r>
            <a:r>
              <a:rPr lang="en-US" i="1" dirty="0" smtClean="0"/>
              <a:t> </a:t>
            </a:r>
            <a:r>
              <a:rPr lang="en-US" i="1" dirty="0" err="1" smtClean="0"/>
              <a:t>bir</a:t>
            </a:r>
            <a:r>
              <a:rPr lang="en-US" i="1" dirty="0" smtClean="0"/>
              <a:t> </a:t>
            </a:r>
            <a:r>
              <a:rPr lang="en-US" i="1" dirty="0" err="1" smtClean="0"/>
              <a:t>daha</a:t>
            </a:r>
            <a:r>
              <a:rPr lang="en-US" i="1" dirty="0" smtClean="0"/>
              <a:t> </a:t>
            </a:r>
            <a:r>
              <a:rPr lang="en-US" i="1" dirty="0" err="1" smtClean="0"/>
              <a:t>yaparsan</a:t>
            </a:r>
            <a:r>
              <a:rPr lang="en-US" i="1" dirty="0" smtClean="0"/>
              <a:t>…!”, “… </a:t>
            </a:r>
            <a:r>
              <a:rPr lang="en-US" i="1" dirty="0" err="1" smtClean="0"/>
              <a:t>yapmazsan</a:t>
            </a:r>
            <a:r>
              <a:rPr lang="en-US" i="1" dirty="0" smtClean="0"/>
              <a:t> … </a:t>
            </a:r>
            <a:r>
              <a:rPr lang="en-US" i="1" dirty="0" err="1" smtClean="0"/>
              <a:t>olur</a:t>
            </a:r>
            <a:r>
              <a:rPr lang="en-US" i="1" dirty="0" smtClean="0"/>
              <a:t>!”, “Ya … </a:t>
            </a:r>
            <a:r>
              <a:rPr lang="en-US" i="1" dirty="0" err="1" smtClean="0"/>
              <a:t>yaparsın</a:t>
            </a:r>
            <a:r>
              <a:rPr lang="en-US" i="1" dirty="0" smtClean="0"/>
              <a:t>, </a:t>
            </a:r>
            <a:r>
              <a:rPr lang="en-US" i="1" dirty="0" err="1" smtClean="0"/>
              <a:t>yoksa</a:t>
            </a:r>
            <a:r>
              <a:rPr lang="en-US" i="1" dirty="0" smtClean="0"/>
              <a:t>…!”</a:t>
            </a:r>
            <a:endParaRPr lang="tr-TR" dirty="0" smtClean="0"/>
          </a:p>
          <a:p>
            <a:pPr lvl="0"/>
            <a:r>
              <a:rPr lang="en-US" b="1" dirty="0" err="1" smtClean="0">
                <a:solidFill>
                  <a:srgbClr val="FF0000"/>
                </a:solidFill>
              </a:rPr>
              <a:t>Ahlak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dersi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vermek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en-US" i="1" dirty="0" smtClean="0"/>
              <a:t>“ … </a:t>
            </a:r>
            <a:r>
              <a:rPr lang="en-US" i="1" dirty="0" err="1" smtClean="0"/>
              <a:t>yapmalıydın</a:t>
            </a:r>
            <a:r>
              <a:rPr lang="en-US" i="1" dirty="0" smtClean="0"/>
              <a:t>”, “… </a:t>
            </a:r>
            <a:r>
              <a:rPr lang="en-US" i="1" dirty="0" err="1" smtClean="0"/>
              <a:t>şöyle</a:t>
            </a:r>
            <a:r>
              <a:rPr lang="en-US" i="1" dirty="0" smtClean="0"/>
              <a:t> </a:t>
            </a:r>
            <a:r>
              <a:rPr lang="en-US" i="1" dirty="0" err="1" smtClean="0"/>
              <a:t>yapmak</a:t>
            </a:r>
            <a:r>
              <a:rPr lang="en-US" i="1" dirty="0" smtClean="0"/>
              <a:t> </a:t>
            </a:r>
            <a:r>
              <a:rPr lang="en-US" i="1" dirty="0" err="1" smtClean="0"/>
              <a:t>gerekir</a:t>
            </a:r>
            <a:r>
              <a:rPr lang="en-US" i="1" dirty="0" smtClean="0"/>
              <a:t>”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dirty="0" err="1" smtClean="0">
                <a:solidFill>
                  <a:srgbClr val="FF0000"/>
                </a:solidFill>
              </a:rPr>
              <a:t>Çözüm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önerisi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sunmak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en-US" i="1" dirty="0" smtClean="0"/>
              <a:t>“Ben </a:t>
            </a:r>
            <a:r>
              <a:rPr lang="en-US" i="1" dirty="0" err="1" smtClean="0"/>
              <a:t>olsam</a:t>
            </a:r>
            <a:r>
              <a:rPr lang="en-US" i="1" dirty="0" smtClean="0"/>
              <a:t> ……… </a:t>
            </a:r>
            <a:r>
              <a:rPr lang="en-US" i="1" dirty="0" err="1" smtClean="0"/>
              <a:t>yapardım</a:t>
            </a:r>
            <a:r>
              <a:rPr lang="en-US" i="1" dirty="0" smtClean="0"/>
              <a:t>.”, “</a:t>
            </a:r>
            <a:r>
              <a:rPr lang="en-US" i="1" dirty="0" err="1" smtClean="0"/>
              <a:t>Neden</a:t>
            </a:r>
            <a:r>
              <a:rPr lang="en-US" i="1" dirty="0" smtClean="0"/>
              <a:t> … </a:t>
            </a:r>
            <a:r>
              <a:rPr lang="en-US" i="1" dirty="0" err="1" smtClean="0"/>
              <a:t>yapmıyorsun</a:t>
            </a:r>
            <a:r>
              <a:rPr lang="en-US" i="1" dirty="0" smtClean="0"/>
              <a:t>?”, “</a:t>
            </a:r>
            <a:r>
              <a:rPr lang="en-US" i="1" dirty="0" err="1" smtClean="0"/>
              <a:t>Bence</a:t>
            </a:r>
            <a:r>
              <a:rPr lang="en-US" i="1" dirty="0" smtClean="0"/>
              <a:t> …”</a:t>
            </a:r>
            <a:endParaRPr lang="tr-TR" dirty="0" smtClean="0"/>
          </a:p>
          <a:p>
            <a:pPr lvl="0"/>
            <a:r>
              <a:rPr lang="en-US" b="1" dirty="0" err="1" smtClean="0">
                <a:solidFill>
                  <a:srgbClr val="FF0000"/>
                </a:solidFill>
              </a:rPr>
              <a:t>Mantık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yoluyla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tartışmak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en-US" i="1" dirty="0" smtClean="0"/>
              <a:t>“</a:t>
            </a:r>
            <a:r>
              <a:rPr lang="tr-TR" i="1" dirty="0" err="1" smtClean="0"/>
              <a:t>İ</a:t>
            </a:r>
            <a:r>
              <a:rPr lang="en-US" i="1" dirty="0" err="1" smtClean="0"/>
              <a:t>şte</a:t>
            </a:r>
            <a:r>
              <a:rPr lang="en-US" i="1" dirty="0" smtClean="0"/>
              <a:t> </a:t>
            </a:r>
            <a:r>
              <a:rPr lang="en-US" i="1" dirty="0" err="1" smtClean="0"/>
              <a:t>şu</a:t>
            </a:r>
            <a:r>
              <a:rPr lang="en-US" i="1" dirty="0" smtClean="0"/>
              <a:t> </a:t>
            </a:r>
            <a:r>
              <a:rPr lang="en-US" i="1" dirty="0" err="1" smtClean="0"/>
              <a:t>nedenle</a:t>
            </a:r>
            <a:r>
              <a:rPr lang="en-US" i="1" dirty="0" smtClean="0"/>
              <a:t> </a:t>
            </a:r>
            <a:r>
              <a:rPr lang="en-US" i="1" dirty="0" err="1" smtClean="0"/>
              <a:t>hatalısın</a:t>
            </a:r>
            <a:r>
              <a:rPr lang="en-US" i="1" dirty="0" smtClean="0"/>
              <a:t>…”, “</a:t>
            </a:r>
            <a:r>
              <a:rPr lang="en-US" i="1" dirty="0" err="1" smtClean="0"/>
              <a:t>Evet</a:t>
            </a:r>
            <a:r>
              <a:rPr lang="en-US" i="1" dirty="0" smtClean="0"/>
              <a:t> </a:t>
            </a:r>
            <a:r>
              <a:rPr lang="en-US" i="1" dirty="0" err="1" smtClean="0"/>
              <a:t>ama</a:t>
            </a:r>
            <a:r>
              <a:rPr lang="en-US" i="1" dirty="0" smtClean="0"/>
              <a:t> …”, “</a:t>
            </a:r>
            <a:r>
              <a:rPr lang="en-US" i="1" dirty="0" err="1" smtClean="0"/>
              <a:t>Gerçek</a:t>
            </a:r>
            <a:r>
              <a:rPr lang="en-US" i="1" dirty="0" smtClean="0"/>
              <a:t> </a:t>
            </a:r>
            <a:r>
              <a:rPr lang="en-US" i="1" dirty="0" err="1" smtClean="0"/>
              <a:t>şu</a:t>
            </a:r>
            <a:r>
              <a:rPr lang="en-US" i="1" dirty="0" smtClean="0"/>
              <a:t> </a:t>
            </a:r>
            <a:r>
              <a:rPr lang="en-US" i="1" dirty="0" err="1" smtClean="0"/>
              <a:t>ki</a:t>
            </a:r>
            <a:r>
              <a:rPr lang="en-US" i="1" dirty="0" smtClean="0"/>
              <a:t> …”</a:t>
            </a:r>
            <a:endParaRPr lang="tr-TR" dirty="0" smtClean="0"/>
          </a:p>
          <a:p>
            <a:pPr lvl="0"/>
            <a:r>
              <a:rPr lang="en-US" b="1" dirty="0" err="1" smtClean="0">
                <a:solidFill>
                  <a:srgbClr val="FF0000"/>
                </a:solidFill>
              </a:rPr>
              <a:t>Yargılamak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eleştirmek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suçlamak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en-US" i="1" dirty="0" smtClean="0"/>
              <a:t>“</a:t>
            </a:r>
            <a:r>
              <a:rPr lang="en-US" i="1" dirty="0" err="1" smtClean="0"/>
              <a:t>Doğru</a:t>
            </a:r>
            <a:r>
              <a:rPr lang="en-US" i="1" dirty="0" smtClean="0"/>
              <a:t> </a:t>
            </a:r>
            <a:r>
              <a:rPr lang="en-US" i="1" dirty="0" err="1" smtClean="0"/>
              <a:t>düşünmüyorsun</a:t>
            </a:r>
            <a:r>
              <a:rPr lang="en-US" i="1" dirty="0" smtClean="0"/>
              <a:t>”, “</a:t>
            </a:r>
            <a:r>
              <a:rPr lang="en-US" i="1" dirty="0" err="1" smtClean="0"/>
              <a:t>Sen</a:t>
            </a:r>
            <a:r>
              <a:rPr lang="en-US" i="1" dirty="0" smtClean="0"/>
              <a:t> </a:t>
            </a:r>
            <a:r>
              <a:rPr lang="en-US" i="1" dirty="0" err="1" smtClean="0"/>
              <a:t>zaten</a:t>
            </a:r>
            <a:r>
              <a:rPr lang="en-US" i="1" dirty="0" smtClean="0"/>
              <a:t> </a:t>
            </a:r>
            <a:r>
              <a:rPr lang="en-US" i="1" dirty="0" err="1" smtClean="0"/>
              <a:t>tembelsin</a:t>
            </a:r>
            <a:r>
              <a:rPr lang="en-US" i="1" dirty="0" smtClean="0"/>
              <a:t>, </a:t>
            </a:r>
            <a:r>
              <a:rPr lang="en-US" i="1" dirty="0" err="1" smtClean="0"/>
              <a:t>sorumsuzsun</a:t>
            </a:r>
            <a:r>
              <a:rPr lang="en-US" i="1" dirty="0" smtClean="0"/>
              <a:t>.”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tr-TR" b="1" dirty="0" smtClean="0">
              <a:solidFill>
                <a:srgbClr val="FF0000"/>
              </a:solidFill>
            </a:endParaRPr>
          </a:p>
          <a:p>
            <a:pPr lvl="0"/>
            <a:r>
              <a:rPr lang="en-US" b="1" dirty="0" err="1" smtClean="0">
                <a:solidFill>
                  <a:srgbClr val="FF0000"/>
                </a:solidFill>
              </a:rPr>
              <a:t>Övmek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aynı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düşüncede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olmak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en-US" i="1" dirty="0" smtClean="0"/>
              <a:t>“</a:t>
            </a:r>
            <a:r>
              <a:rPr lang="en-US" i="1" dirty="0" err="1" smtClean="0"/>
              <a:t>Çok</a:t>
            </a:r>
            <a:r>
              <a:rPr lang="en-US" i="1" dirty="0" smtClean="0"/>
              <a:t> </a:t>
            </a:r>
            <a:r>
              <a:rPr lang="en-US" i="1" dirty="0" err="1" smtClean="0"/>
              <a:t>güzel</a:t>
            </a:r>
            <a:r>
              <a:rPr lang="en-US" i="1" dirty="0" smtClean="0"/>
              <a:t> … </a:t>
            </a:r>
            <a:r>
              <a:rPr lang="en-US" i="1" dirty="0" err="1" smtClean="0"/>
              <a:t>yapıyorsun</a:t>
            </a:r>
            <a:r>
              <a:rPr lang="en-US" dirty="0" smtClean="0"/>
              <a:t>”, </a:t>
            </a:r>
            <a:r>
              <a:rPr lang="en-US" i="1" dirty="0" smtClean="0"/>
              <a:t>“</a:t>
            </a:r>
            <a:r>
              <a:rPr lang="en-US" i="1" dirty="0" err="1" smtClean="0"/>
              <a:t>Bence</a:t>
            </a:r>
            <a:r>
              <a:rPr lang="en-US" i="1" dirty="0" smtClean="0"/>
              <a:t> </a:t>
            </a:r>
            <a:r>
              <a:rPr lang="en-US" i="1" dirty="0" err="1" smtClean="0"/>
              <a:t>harika</a:t>
            </a:r>
            <a:r>
              <a:rPr lang="en-US" i="1" dirty="0" smtClean="0"/>
              <a:t> </a:t>
            </a:r>
            <a:r>
              <a:rPr lang="en-US" i="1" dirty="0" err="1" smtClean="0"/>
              <a:t>şiir</a:t>
            </a:r>
            <a:r>
              <a:rPr lang="en-US" i="1" dirty="0" smtClean="0"/>
              <a:t> </a:t>
            </a:r>
            <a:r>
              <a:rPr lang="en-US" i="1" dirty="0" err="1" smtClean="0"/>
              <a:t>okuyorsun</a:t>
            </a:r>
            <a:r>
              <a:rPr lang="en-US" i="1" dirty="0" smtClean="0"/>
              <a:t>”</a:t>
            </a:r>
            <a:endParaRPr lang="tr-TR" dirty="0" smtClean="0"/>
          </a:p>
          <a:p>
            <a:pPr lvl="0"/>
            <a:r>
              <a:rPr lang="en-US" b="1" dirty="0" smtClean="0">
                <a:solidFill>
                  <a:srgbClr val="FF0000"/>
                </a:solidFill>
              </a:rPr>
              <a:t>Alay </a:t>
            </a:r>
            <a:r>
              <a:rPr lang="en-US" b="1" dirty="0" err="1" smtClean="0">
                <a:solidFill>
                  <a:srgbClr val="FF0000"/>
                </a:solidFill>
              </a:rPr>
              <a:t>etmek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isim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takmak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en-US" i="1" dirty="0" smtClean="0"/>
              <a:t>“Geri </a:t>
            </a:r>
            <a:r>
              <a:rPr lang="en-US" i="1" dirty="0" err="1" smtClean="0"/>
              <a:t>zekâlı</a:t>
            </a:r>
            <a:r>
              <a:rPr lang="en-US" i="1" dirty="0" smtClean="0"/>
              <a:t>”, “</a:t>
            </a:r>
            <a:r>
              <a:rPr lang="en-US" i="1" dirty="0" err="1" smtClean="0"/>
              <a:t>Tembel</a:t>
            </a:r>
            <a:r>
              <a:rPr lang="en-US" i="1" dirty="0" smtClean="0"/>
              <a:t>”, “</a:t>
            </a:r>
            <a:r>
              <a:rPr lang="en-US" i="1" dirty="0" err="1" smtClean="0"/>
              <a:t>Şımarık</a:t>
            </a:r>
            <a:r>
              <a:rPr lang="en-US" i="1" dirty="0" smtClean="0"/>
              <a:t>”, “Sulu </a:t>
            </a:r>
            <a:r>
              <a:rPr lang="en-US" i="1" dirty="0" err="1" smtClean="0"/>
              <a:t>göz</a:t>
            </a:r>
            <a:r>
              <a:rPr lang="en-US" i="1" dirty="0" smtClean="0"/>
              <a:t>.”</a:t>
            </a:r>
            <a:endParaRPr lang="tr-TR" dirty="0" smtClean="0"/>
          </a:p>
          <a:p>
            <a:pPr lvl="0"/>
            <a:r>
              <a:rPr lang="en-US" b="1" dirty="0" err="1" smtClean="0">
                <a:solidFill>
                  <a:srgbClr val="FF0000"/>
                </a:solidFill>
              </a:rPr>
              <a:t>Yorumlamak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analiz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etmek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tanı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koymak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en-US" i="1" dirty="0" smtClean="0"/>
              <a:t>“</a:t>
            </a:r>
            <a:r>
              <a:rPr lang="en-US" i="1" dirty="0" err="1" smtClean="0"/>
              <a:t>Senin</a:t>
            </a:r>
            <a:r>
              <a:rPr lang="en-US" i="1" dirty="0" smtClean="0"/>
              <a:t> </a:t>
            </a:r>
            <a:r>
              <a:rPr lang="en-US" i="1" dirty="0" err="1" smtClean="0"/>
              <a:t>asıl</a:t>
            </a:r>
            <a:r>
              <a:rPr lang="en-US" i="1" dirty="0" smtClean="0"/>
              <a:t> </a:t>
            </a:r>
            <a:r>
              <a:rPr lang="en-US" i="1" dirty="0" err="1" smtClean="0"/>
              <a:t>sorunun</a:t>
            </a:r>
            <a:r>
              <a:rPr lang="en-US" i="1" dirty="0" smtClean="0"/>
              <a:t> …”, “</a:t>
            </a:r>
            <a:r>
              <a:rPr lang="en-US" i="1" dirty="0" err="1" smtClean="0"/>
              <a:t>Galiba</a:t>
            </a:r>
            <a:r>
              <a:rPr lang="en-US" i="1" dirty="0" smtClean="0"/>
              <a:t> …”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dirty="0" err="1" smtClean="0">
                <a:solidFill>
                  <a:srgbClr val="FF0000"/>
                </a:solidFill>
              </a:rPr>
              <a:t>Güven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vermek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avutmak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en-US" i="1" dirty="0" smtClean="0"/>
              <a:t>“</a:t>
            </a:r>
            <a:r>
              <a:rPr lang="en-US" i="1" dirty="0" err="1" smtClean="0"/>
              <a:t>Aldırma</a:t>
            </a:r>
            <a:r>
              <a:rPr lang="en-US" i="1" dirty="0" smtClean="0"/>
              <a:t>, </a:t>
            </a:r>
            <a:r>
              <a:rPr lang="en-US" i="1" dirty="0" err="1" smtClean="0"/>
              <a:t>zamanla</a:t>
            </a:r>
            <a:r>
              <a:rPr lang="en-US" i="1" dirty="0" smtClean="0"/>
              <a:t> </a:t>
            </a:r>
            <a:r>
              <a:rPr lang="en-US" i="1" dirty="0" err="1" smtClean="0"/>
              <a:t>düzelir</a:t>
            </a:r>
            <a:r>
              <a:rPr lang="en-US" i="1" dirty="0" smtClean="0"/>
              <a:t>.”</a:t>
            </a:r>
            <a:endParaRPr lang="tr-TR" dirty="0" smtClean="0"/>
          </a:p>
          <a:p>
            <a:pPr lvl="0"/>
            <a:r>
              <a:rPr lang="en-US" b="1" dirty="0" err="1" smtClean="0">
                <a:solidFill>
                  <a:srgbClr val="FF0000"/>
                </a:solidFill>
              </a:rPr>
              <a:t>Soruşturmak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araştırmak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en-US" i="1" dirty="0" smtClean="0"/>
              <a:t>“</a:t>
            </a:r>
            <a:r>
              <a:rPr lang="en-US" i="1" dirty="0" err="1" smtClean="0"/>
              <a:t>Neden</a:t>
            </a:r>
            <a:r>
              <a:rPr lang="en-US" i="1" dirty="0" smtClean="0"/>
              <a:t> …?”, “Kim …?”, “</a:t>
            </a:r>
            <a:r>
              <a:rPr lang="en-US" i="1" dirty="0" err="1" smtClean="0"/>
              <a:t>Nasıl</a:t>
            </a:r>
            <a:r>
              <a:rPr lang="en-US" i="1" dirty="0" smtClean="0"/>
              <a:t> …?”</a:t>
            </a:r>
            <a:endParaRPr lang="tr-TR" dirty="0" smtClean="0"/>
          </a:p>
          <a:p>
            <a:pPr lvl="0"/>
            <a:r>
              <a:rPr lang="en-US" b="1" dirty="0" err="1" smtClean="0">
                <a:solidFill>
                  <a:srgbClr val="FF0000"/>
                </a:solidFill>
              </a:rPr>
              <a:t>Konuyu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saptırmak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şakaya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vurmak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en-US" i="1" dirty="0" smtClean="0"/>
              <a:t>“</a:t>
            </a:r>
            <a:r>
              <a:rPr lang="en-US" i="1" dirty="0" err="1" smtClean="0"/>
              <a:t>Unut</a:t>
            </a:r>
            <a:r>
              <a:rPr lang="en-US" i="1" dirty="0" smtClean="0"/>
              <a:t> </a:t>
            </a:r>
            <a:r>
              <a:rPr lang="en-US" i="1" dirty="0" err="1" smtClean="0"/>
              <a:t>gitsin</a:t>
            </a:r>
            <a:r>
              <a:rPr lang="en-US" i="1" dirty="0" smtClean="0"/>
              <a:t>”, “</a:t>
            </a:r>
            <a:r>
              <a:rPr lang="en-US" i="1" dirty="0" err="1" smtClean="0"/>
              <a:t>Daha</a:t>
            </a:r>
            <a:r>
              <a:rPr lang="en-US" i="1" dirty="0" smtClean="0"/>
              <a:t> </a:t>
            </a:r>
            <a:r>
              <a:rPr lang="en-US" i="1" dirty="0" err="1" smtClean="0"/>
              <a:t>güzel</a:t>
            </a:r>
            <a:r>
              <a:rPr lang="en-US" i="1" dirty="0" smtClean="0"/>
              <a:t> </a:t>
            </a:r>
            <a:r>
              <a:rPr lang="en-US" i="1" dirty="0" err="1" smtClean="0"/>
              <a:t>şeylerden</a:t>
            </a:r>
            <a:r>
              <a:rPr lang="en-US" i="1" dirty="0" smtClean="0"/>
              <a:t> </a:t>
            </a:r>
            <a:r>
              <a:rPr lang="en-US" i="1" dirty="0" err="1" smtClean="0"/>
              <a:t>bahsedelim</a:t>
            </a:r>
            <a:endParaRPr lang="tr-TR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İ</a:t>
            </a:r>
            <a:r>
              <a:rPr lang="en-US" dirty="0" err="1" smtClean="0"/>
              <a:t>letişim</a:t>
            </a:r>
            <a:r>
              <a:rPr lang="en-US" dirty="0" smtClean="0"/>
              <a:t> </a:t>
            </a:r>
            <a:r>
              <a:rPr lang="en-US" dirty="0" err="1" smtClean="0"/>
              <a:t>Engellerini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Kullanırız</a:t>
            </a:r>
            <a:r>
              <a:rPr lang="en-US" dirty="0" smtClean="0"/>
              <a:t>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Çoğumuz</a:t>
            </a:r>
            <a:r>
              <a:rPr lang="en-US" dirty="0" smtClean="0"/>
              <a:t> </a:t>
            </a:r>
            <a:r>
              <a:rPr lang="en-US" dirty="0" err="1" smtClean="0"/>
              <a:t>karşımızdakinin</a:t>
            </a:r>
            <a:r>
              <a:rPr lang="en-US" dirty="0" smtClean="0"/>
              <a:t> (</a:t>
            </a:r>
            <a:r>
              <a:rPr lang="en-US" dirty="0" err="1" smtClean="0"/>
              <a:t>arkadaş</a:t>
            </a:r>
            <a:r>
              <a:rPr lang="en-US" dirty="0" smtClean="0"/>
              <a:t>, </a:t>
            </a:r>
            <a:r>
              <a:rPr lang="en-US" dirty="0" err="1" smtClean="0"/>
              <a:t>çocuk</a:t>
            </a:r>
            <a:r>
              <a:rPr lang="en-US" dirty="0" smtClean="0"/>
              <a:t>, </a:t>
            </a:r>
            <a:r>
              <a:rPr lang="en-US" dirty="0" err="1" smtClean="0"/>
              <a:t>öğrenci</a:t>
            </a:r>
            <a:r>
              <a:rPr lang="en-US" dirty="0" smtClean="0"/>
              <a:t> vs.) </a:t>
            </a:r>
            <a:r>
              <a:rPr lang="en-US" dirty="0" err="1" smtClean="0"/>
              <a:t>sorunlarından</a:t>
            </a:r>
            <a:r>
              <a:rPr lang="en-US" dirty="0" smtClean="0"/>
              <a:t> </a:t>
            </a:r>
            <a:r>
              <a:rPr lang="en-US" dirty="0" err="1" smtClean="0"/>
              <a:t>rahatsızlık</a:t>
            </a:r>
            <a:r>
              <a:rPr lang="en-US" dirty="0" smtClean="0"/>
              <a:t> </a:t>
            </a:r>
            <a:r>
              <a:rPr lang="en-US" dirty="0" err="1" smtClean="0"/>
              <a:t>hissederiz</a:t>
            </a:r>
            <a:r>
              <a:rPr lang="en-US" dirty="0" smtClean="0"/>
              <a:t>. Bu </a:t>
            </a:r>
            <a:r>
              <a:rPr lang="en-US" dirty="0" err="1" smtClean="0"/>
              <a:t>rahatsızlıktan</a:t>
            </a:r>
            <a:r>
              <a:rPr lang="en-US" dirty="0" smtClean="0"/>
              <a:t> </a:t>
            </a:r>
            <a:r>
              <a:rPr lang="en-US" dirty="0" err="1" smtClean="0"/>
              <a:t>kurtulmak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de </a:t>
            </a:r>
            <a:r>
              <a:rPr lang="en-US" dirty="0" err="1" smtClean="0"/>
              <a:t>sorundan</a:t>
            </a:r>
            <a:r>
              <a:rPr lang="en-US" dirty="0" smtClean="0"/>
              <a:t> </a:t>
            </a:r>
            <a:r>
              <a:rPr lang="en-US" dirty="0" err="1" smtClean="0"/>
              <a:t>hemen</a:t>
            </a:r>
            <a:r>
              <a:rPr lang="en-US" dirty="0" smtClean="0"/>
              <a:t> </a:t>
            </a:r>
            <a:r>
              <a:rPr lang="en-US" dirty="0" err="1" smtClean="0"/>
              <a:t>kurtulmak</a:t>
            </a:r>
            <a:r>
              <a:rPr lang="en-US" dirty="0" smtClean="0"/>
              <a:t> </a:t>
            </a:r>
            <a:r>
              <a:rPr lang="en-US" dirty="0" err="1" smtClean="0"/>
              <a:t>isteriz</a:t>
            </a:r>
            <a:r>
              <a:rPr lang="en-US" dirty="0" smtClean="0"/>
              <a:t>.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Onu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dinlemek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için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gereken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zamanı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harcamayıp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sorunu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çözmek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için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öğüt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vermek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çözüm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önerileri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sunmak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daha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kolay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görünür</a:t>
            </a:r>
            <a:r>
              <a:rPr lang="en-US" dirty="0" smtClean="0"/>
              <a:t>. Bu </a:t>
            </a:r>
            <a:r>
              <a:rPr lang="en-US" dirty="0" err="1" smtClean="0"/>
              <a:t>nedenle</a:t>
            </a:r>
            <a:r>
              <a:rPr lang="en-US" dirty="0" smtClean="0"/>
              <a:t> de </a:t>
            </a:r>
            <a:r>
              <a:rPr lang="en-US" dirty="0" err="1" smtClean="0"/>
              <a:t>iletişim</a:t>
            </a:r>
            <a:r>
              <a:rPr lang="en-US" dirty="0" smtClean="0"/>
              <a:t> </a:t>
            </a:r>
            <a:r>
              <a:rPr lang="en-US" dirty="0" err="1" smtClean="0"/>
              <a:t>engellerini</a:t>
            </a:r>
            <a:r>
              <a:rPr lang="en-US" dirty="0" smtClean="0"/>
              <a:t> </a:t>
            </a:r>
            <a:r>
              <a:rPr lang="en-US" dirty="0" err="1" smtClean="0"/>
              <a:t>kullanırız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Bu </a:t>
            </a:r>
            <a:r>
              <a:rPr lang="en-US" dirty="0" err="1" smtClean="0"/>
              <a:t>yönüyle</a:t>
            </a:r>
            <a:r>
              <a:rPr lang="en-US" dirty="0" smtClean="0"/>
              <a:t> </a:t>
            </a:r>
            <a:r>
              <a:rPr lang="en-US" dirty="0" err="1" smtClean="0"/>
              <a:t>iletişimi</a:t>
            </a:r>
            <a:r>
              <a:rPr lang="en-US" dirty="0" smtClean="0"/>
              <a:t>;</a:t>
            </a:r>
            <a:endParaRPr lang="tr-TR" dirty="0" smtClean="0"/>
          </a:p>
          <a:p>
            <a:pPr lvl="0"/>
            <a:r>
              <a:rPr lang="en-US" sz="3200" i="1" dirty="0" err="1" smtClean="0">
                <a:solidFill>
                  <a:srgbClr val="FF0000"/>
                </a:solidFill>
              </a:rPr>
              <a:t>Sözlü</a:t>
            </a:r>
            <a:r>
              <a:rPr lang="en-US" sz="3200" i="1" dirty="0" smtClean="0">
                <a:solidFill>
                  <a:srgbClr val="FF0000"/>
                </a:solidFill>
              </a:rPr>
              <a:t> iletişim</a:t>
            </a:r>
            <a:r>
              <a:rPr lang="en-US" sz="3200" dirty="0" smtClean="0"/>
              <a:t>,</a:t>
            </a:r>
            <a:endParaRPr lang="tr-TR" sz="3200" dirty="0" smtClean="0"/>
          </a:p>
          <a:p>
            <a:pPr lvl="0"/>
            <a:r>
              <a:rPr lang="en-US" sz="3200" i="1" dirty="0" err="1" smtClean="0">
                <a:solidFill>
                  <a:srgbClr val="FF0000"/>
                </a:solidFill>
              </a:rPr>
              <a:t>Sözsüz</a:t>
            </a:r>
            <a:r>
              <a:rPr lang="en-US" sz="3200" i="1" dirty="0" smtClean="0">
                <a:solidFill>
                  <a:srgbClr val="FF0000"/>
                </a:solidFill>
              </a:rPr>
              <a:t> iletişim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ikiye</a:t>
            </a:r>
            <a:r>
              <a:rPr lang="en-US" dirty="0" smtClean="0"/>
              <a:t> </a:t>
            </a:r>
            <a:r>
              <a:rPr lang="en-US" dirty="0" err="1" smtClean="0"/>
              <a:t>ayırabiliriz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rgbClr val="FF0000"/>
                </a:solidFill>
              </a:rPr>
              <a:t>Genel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olarak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zihnin</a:t>
            </a:r>
            <a:r>
              <a:rPr lang="en-US" i="1" dirty="0" smtClean="0">
                <a:solidFill>
                  <a:srgbClr val="FF0000"/>
                </a:solidFill>
              </a:rPr>
              <a:t> mesajı “</a:t>
            </a:r>
            <a:r>
              <a:rPr lang="en-US" i="1" dirty="0" err="1" smtClean="0">
                <a:solidFill>
                  <a:srgbClr val="FF0000"/>
                </a:solidFill>
              </a:rPr>
              <a:t>söz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ile</a:t>
            </a:r>
            <a:r>
              <a:rPr lang="en-US" i="1" dirty="0" smtClean="0">
                <a:solidFill>
                  <a:srgbClr val="FF0000"/>
                </a:solidFill>
              </a:rPr>
              <a:t>”, </a:t>
            </a:r>
            <a:r>
              <a:rPr lang="en-US" i="1" dirty="0" err="1" smtClean="0">
                <a:solidFill>
                  <a:srgbClr val="FF0000"/>
                </a:solidFill>
              </a:rPr>
              <a:t>gönlün</a:t>
            </a:r>
            <a:r>
              <a:rPr lang="en-US" i="1" dirty="0" smtClean="0">
                <a:solidFill>
                  <a:srgbClr val="FF0000"/>
                </a:solidFill>
              </a:rPr>
              <a:t> mesajı “</a:t>
            </a:r>
            <a:r>
              <a:rPr lang="en-US" i="1" dirty="0" err="1" smtClean="0">
                <a:solidFill>
                  <a:srgbClr val="FF0000"/>
                </a:solidFill>
              </a:rPr>
              <a:t>sözsüz</a:t>
            </a:r>
            <a:r>
              <a:rPr lang="en-US" i="1" dirty="0" smtClean="0">
                <a:solidFill>
                  <a:srgbClr val="FF0000"/>
                </a:solidFill>
              </a:rPr>
              <a:t>” </a:t>
            </a:r>
            <a:r>
              <a:rPr lang="en-US" i="1" dirty="0" err="1" smtClean="0">
                <a:solidFill>
                  <a:srgbClr val="FF0000"/>
                </a:solidFill>
              </a:rPr>
              <a:t>ifade</a:t>
            </a:r>
            <a:r>
              <a:rPr lang="en-US" i="1" dirty="0" smtClean="0">
                <a:solidFill>
                  <a:srgbClr val="FF0000"/>
                </a:solidFill>
              </a:rPr>
              <a:t> edilir.</a:t>
            </a:r>
            <a:endParaRPr lang="tr-TR" i="1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Mevlânâ’nın</a:t>
            </a:r>
            <a:r>
              <a:rPr lang="en-US" dirty="0" smtClean="0"/>
              <a:t> </a:t>
            </a:r>
            <a:r>
              <a:rPr lang="en-US" dirty="0" err="1" smtClean="0"/>
              <a:t>ifadesiyle</a:t>
            </a:r>
            <a:r>
              <a:rPr lang="en-US" dirty="0" smtClean="0"/>
              <a:t>;</a:t>
            </a:r>
            <a:r>
              <a:rPr lang="en-US" i="1" dirty="0" smtClean="0"/>
              <a:t>“</a:t>
            </a:r>
            <a:r>
              <a:rPr lang="en-US" sz="3200" i="1" dirty="0" err="1" smtClean="0">
                <a:solidFill>
                  <a:srgbClr val="FF0000"/>
                </a:solidFill>
              </a:rPr>
              <a:t>Gönlün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sözü</a:t>
            </a:r>
            <a:r>
              <a:rPr lang="en-US" sz="3200" i="1" dirty="0" smtClean="0">
                <a:solidFill>
                  <a:srgbClr val="FF0000"/>
                </a:solidFill>
              </a:rPr>
              <a:t>, </a:t>
            </a:r>
            <a:r>
              <a:rPr lang="en-US" sz="3200" i="1" dirty="0" err="1" smtClean="0">
                <a:solidFill>
                  <a:srgbClr val="FF0000"/>
                </a:solidFill>
              </a:rPr>
              <a:t>susmakla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söylenir</a:t>
            </a:r>
            <a:r>
              <a:rPr lang="en-US" i="1" dirty="0" smtClean="0"/>
              <a:t>.”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İ</a:t>
            </a:r>
            <a:r>
              <a:rPr lang="en-US" dirty="0" err="1" smtClean="0"/>
              <a:t>letişimde</a:t>
            </a:r>
            <a:r>
              <a:rPr lang="en-US" dirty="0" smtClean="0"/>
              <a:t> </a:t>
            </a:r>
            <a:r>
              <a:rPr lang="en-US" dirty="0" err="1" smtClean="0"/>
              <a:t>yüzün</a:t>
            </a:r>
            <a:r>
              <a:rPr lang="en-US" dirty="0" smtClean="0"/>
              <a:t> ve </a:t>
            </a:r>
            <a:r>
              <a:rPr lang="en-US" dirty="0" err="1" smtClean="0"/>
              <a:t>bedenin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ettiği</a:t>
            </a:r>
            <a:r>
              <a:rPr lang="en-US" dirty="0" smtClean="0"/>
              <a:t> </a:t>
            </a:r>
            <a:r>
              <a:rPr lang="en-US" dirty="0" err="1" smtClean="0"/>
              <a:t>mânâ</a:t>
            </a:r>
            <a:r>
              <a:rPr lang="en-US" dirty="0" smtClean="0"/>
              <a:t>, </a:t>
            </a:r>
            <a:r>
              <a:rPr lang="en-US" dirty="0" err="1" smtClean="0"/>
              <a:t>iletişimi</a:t>
            </a:r>
            <a:r>
              <a:rPr lang="en-US" dirty="0" smtClean="0"/>
              <a:t> </a:t>
            </a:r>
            <a:r>
              <a:rPr lang="en-US" dirty="0" err="1" smtClean="0"/>
              <a:t>kuvvetlendirir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zayıflatır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smtClean="0"/>
              <a:t>İ</a:t>
            </a:r>
            <a:r>
              <a:rPr lang="en-US" dirty="0" err="1" smtClean="0"/>
              <a:t>letişimde</a:t>
            </a:r>
            <a:r>
              <a:rPr lang="tr-TR" dirty="0" smtClean="0"/>
              <a:t>;</a:t>
            </a:r>
          </a:p>
          <a:p>
            <a:pPr lvl="0"/>
            <a:r>
              <a:rPr lang="en-US" dirty="0" err="1" smtClean="0"/>
              <a:t>Sözün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r>
              <a:rPr lang="en-US" dirty="0" smtClean="0"/>
              <a:t>	% 7</a:t>
            </a:r>
            <a:endParaRPr lang="tr-TR" dirty="0" smtClean="0"/>
          </a:p>
          <a:p>
            <a:pPr lvl="0"/>
            <a:r>
              <a:rPr lang="en-US" dirty="0" err="1" smtClean="0"/>
              <a:t>Ses</a:t>
            </a:r>
            <a:r>
              <a:rPr lang="en-US" dirty="0" smtClean="0"/>
              <a:t> </a:t>
            </a:r>
            <a:r>
              <a:rPr lang="en-US" dirty="0" err="1" smtClean="0"/>
              <a:t>tonunun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r>
              <a:rPr lang="en-US" dirty="0" smtClean="0"/>
              <a:t>	% 38</a:t>
            </a:r>
            <a:endParaRPr lang="tr-TR" dirty="0" smtClean="0"/>
          </a:p>
          <a:p>
            <a:pPr lvl="0"/>
            <a:r>
              <a:rPr lang="en-US" dirty="0" err="1" smtClean="0"/>
              <a:t>Beden</a:t>
            </a:r>
            <a:r>
              <a:rPr lang="en-US" dirty="0" smtClean="0"/>
              <a:t> </a:t>
            </a:r>
            <a:r>
              <a:rPr lang="en-US" dirty="0" err="1" smtClean="0"/>
              <a:t>dilinin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	% 55’tir.</a:t>
            </a:r>
            <a:endParaRPr lang="tr-TR" dirty="0" smtClean="0"/>
          </a:p>
          <a:p>
            <a:r>
              <a:rPr lang="en-US" dirty="0" smtClean="0"/>
              <a:t>Buna </a:t>
            </a:r>
            <a:r>
              <a:rPr lang="en-US" dirty="0" err="1" smtClean="0"/>
              <a:t>binaendir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,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göründüğünüz</a:t>
            </a:r>
            <a:r>
              <a:rPr lang="en-US" dirty="0" smtClean="0"/>
              <a:t>,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 </a:t>
            </a:r>
            <a:r>
              <a:rPr lang="en-US" dirty="0" err="1" smtClean="0"/>
              <a:t>yüz</a:t>
            </a:r>
            <a:r>
              <a:rPr lang="en-US" dirty="0" smtClean="0"/>
              <a:t>  </a:t>
            </a:r>
            <a:r>
              <a:rPr lang="en-US" dirty="0" err="1" smtClean="0"/>
              <a:t>ifadesine</a:t>
            </a:r>
            <a:r>
              <a:rPr lang="en-US" dirty="0" smtClean="0"/>
              <a:t> 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olduğunuz</a:t>
            </a:r>
            <a:r>
              <a:rPr lang="en-US" dirty="0" smtClean="0"/>
              <a:t>,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konuştuğunuz</a:t>
            </a:r>
            <a:r>
              <a:rPr lang="en-US" dirty="0" smtClean="0"/>
              <a:t>, ne </a:t>
            </a:r>
            <a:r>
              <a:rPr lang="en-US" dirty="0" err="1" smtClean="0"/>
              <a:t>konuştuğunuzdan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önemlidir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64291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İLETİŞİMİN</a:t>
            </a:r>
            <a:r>
              <a:rPr lang="en-US" dirty="0" smtClean="0"/>
              <a:t> AMAÇLARI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 smtClean="0"/>
              <a:t>İ</a:t>
            </a:r>
            <a:r>
              <a:rPr lang="en-US" dirty="0" err="1" smtClean="0"/>
              <a:t>letişim</a:t>
            </a:r>
            <a:r>
              <a:rPr lang="en-US" dirty="0" smtClean="0"/>
              <a:t> </a:t>
            </a:r>
            <a:r>
              <a:rPr lang="en-US" dirty="0" err="1" smtClean="0"/>
              <a:t>birtakım</a:t>
            </a:r>
            <a:r>
              <a:rPr lang="en-US" dirty="0" smtClean="0"/>
              <a:t> </a:t>
            </a:r>
            <a:r>
              <a:rPr lang="en-US" dirty="0" err="1" smtClean="0"/>
              <a:t>ihtiyaçlardan</a:t>
            </a:r>
            <a:r>
              <a:rPr lang="en-US" dirty="0" smtClean="0"/>
              <a:t> </a:t>
            </a:r>
            <a:r>
              <a:rPr lang="en-US" dirty="0" err="1" smtClean="0"/>
              <a:t>doğar</a:t>
            </a:r>
            <a:r>
              <a:rPr lang="en-US" dirty="0" smtClean="0"/>
              <a:t>. </a:t>
            </a:r>
            <a:r>
              <a:rPr lang="tr-TR" dirty="0" smtClean="0"/>
              <a:t>İ</a:t>
            </a:r>
            <a:r>
              <a:rPr lang="en-US" dirty="0" err="1" smtClean="0"/>
              <a:t>htiyaçlar</a:t>
            </a:r>
            <a:r>
              <a:rPr lang="en-US" dirty="0" smtClean="0"/>
              <a:t> </a:t>
            </a:r>
            <a:r>
              <a:rPr lang="en-US" dirty="0" err="1" smtClean="0"/>
              <a:t>beraberinde</a:t>
            </a:r>
            <a:r>
              <a:rPr lang="en-US" dirty="0" smtClean="0"/>
              <a:t> </a:t>
            </a:r>
            <a:r>
              <a:rPr lang="en-US" dirty="0" err="1" smtClean="0"/>
              <a:t>amaçlı</a:t>
            </a:r>
            <a:r>
              <a:rPr lang="en-US" dirty="0" smtClean="0"/>
              <a:t> </a:t>
            </a:r>
            <a:r>
              <a:rPr lang="en-US" dirty="0" err="1" smtClean="0"/>
              <a:t>insan</a:t>
            </a:r>
            <a:r>
              <a:rPr lang="en-US" dirty="0" smtClean="0"/>
              <a:t> </a:t>
            </a:r>
            <a:r>
              <a:rPr lang="en-US" dirty="0" err="1" smtClean="0"/>
              <a:t>faaliyetini</a:t>
            </a:r>
            <a:r>
              <a:rPr lang="en-US" dirty="0" smtClean="0"/>
              <a:t> </a:t>
            </a:r>
            <a:r>
              <a:rPr lang="en-US" dirty="0" err="1" smtClean="0"/>
              <a:t>getirir</a:t>
            </a:r>
            <a:r>
              <a:rPr lang="en-US" dirty="0" smtClean="0"/>
              <a:t>.  </a:t>
            </a:r>
            <a:r>
              <a:rPr lang="en-US" dirty="0" err="1" smtClean="0"/>
              <a:t>Amaç</a:t>
            </a:r>
            <a:r>
              <a:rPr lang="en-US" dirty="0" smtClean="0"/>
              <a:t>,  her  </a:t>
            </a:r>
            <a:r>
              <a:rPr lang="en-US" dirty="0" err="1" smtClean="0"/>
              <a:t>bireysel</a:t>
            </a:r>
            <a:r>
              <a:rPr lang="en-US" dirty="0" smtClean="0"/>
              <a:t>  </a:t>
            </a:r>
            <a:r>
              <a:rPr lang="en-US" dirty="0" err="1" smtClean="0"/>
              <a:t>veya</a:t>
            </a:r>
            <a:r>
              <a:rPr lang="en-US" dirty="0" smtClean="0"/>
              <a:t>  </a:t>
            </a:r>
            <a:r>
              <a:rPr lang="en-US" dirty="0" err="1" smtClean="0"/>
              <a:t>sosyal</a:t>
            </a:r>
            <a:r>
              <a:rPr lang="en-US" dirty="0" smtClean="0"/>
              <a:t>  </a:t>
            </a:r>
            <a:r>
              <a:rPr lang="en-US" dirty="0" err="1" smtClean="0"/>
              <a:t>eylemin</a:t>
            </a:r>
            <a:r>
              <a:rPr lang="en-US" dirty="0" smtClean="0"/>
              <a:t>  </a:t>
            </a:r>
            <a:r>
              <a:rPr lang="en-US" dirty="0" err="1" smtClean="0"/>
              <a:t>yönünü</a:t>
            </a:r>
            <a:r>
              <a:rPr lang="en-US" dirty="0" smtClean="0"/>
              <a:t>  </a:t>
            </a:r>
            <a:r>
              <a:rPr lang="en-US" dirty="0" err="1" smtClean="0"/>
              <a:t>belirleyen</a:t>
            </a:r>
            <a:r>
              <a:rPr lang="en-US" dirty="0" smtClean="0"/>
              <a:t>  </a:t>
            </a:r>
            <a:r>
              <a:rPr lang="en-US" dirty="0" err="1" smtClean="0"/>
              <a:t>unsurdur</a:t>
            </a:r>
            <a:r>
              <a:rPr lang="en-US" dirty="0" smtClean="0"/>
              <a:t>.  </a:t>
            </a:r>
            <a:endParaRPr lang="tr-TR" dirty="0" smtClean="0"/>
          </a:p>
          <a:p>
            <a:pPr algn="ctr"/>
            <a:r>
              <a:rPr lang="tr-TR" i="1" dirty="0" smtClean="0">
                <a:solidFill>
                  <a:srgbClr val="FF0000"/>
                </a:solidFill>
              </a:rPr>
              <a:t>İ</a:t>
            </a:r>
            <a:r>
              <a:rPr lang="en-US" i="1" dirty="0" err="1" smtClean="0">
                <a:solidFill>
                  <a:srgbClr val="FF0000"/>
                </a:solidFill>
              </a:rPr>
              <a:t>nsanlar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arasında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karşılıklı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hedeflerin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gerçekleştirilmesini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sağlayan</a:t>
            </a:r>
            <a:r>
              <a:rPr lang="en-US" i="1" dirty="0" smtClean="0">
                <a:solidFill>
                  <a:srgbClr val="FF0000"/>
                </a:solidFill>
              </a:rPr>
              <a:t> iletişim, </a:t>
            </a:r>
            <a:r>
              <a:rPr lang="en-US" i="1" dirty="0" err="1" smtClean="0">
                <a:solidFill>
                  <a:srgbClr val="FF0000"/>
                </a:solidFill>
              </a:rPr>
              <a:t>amaçlı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insan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faaliyetlerindendir</a:t>
            </a:r>
            <a:r>
              <a:rPr lang="en-US" dirty="0" smtClean="0"/>
              <a:t>. En </a:t>
            </a:r>
            <a:r>
              <a:rPr lang="en-US" dirty="0" err="1" smtClean="0"/>
              <a:t>amaçsız</a:t>
            </a:r>
            <a:r>
              <a:rPr lang="en-US" dirty="0" smtClean="0"/>
              <a:t> </a:t>
            </a:r>
            <a:r>
              <a:rPr lang="en-US" dirty="0" err="1" smtClean="0"/>
              <a:t>göründüğü</a:t>
            </a:r>
            <a:r>
              <a:rPr lang="en-US" dirty="0" smtClean="0"/>
              <a:t> </a:t>
            </a:r>
            <a:r>
              <a:rPr lang="en-US" dirty="0" err="1" smtClean="0"/>
              <a:t>durumlarda</a:t>
            </a:r>
            <a:r>
              <a:rPr lang="en-US" dirty="0" smtClean="0"/>
              <a:t> </a:t>
            </a:r>
            <a:r>
              <a:rPr lang="en-US" dirty="0" err="1" smtClean="0"/>
              <a:t>dahi</a:t>
            </a:r>
            <a:r>
              <a:rPr lang="en-US" dirty="0" smtClean="0"/>
              <a:t> </a:t>
            </a:r>
            <a:r>
              <a:rPr lang="en-US" dirty="0" err="1" smtClean="0"/>
              <a:t>iletişimin</a:t>
            </a:r>
            <a:r>
              <a:rPr lang="en-US" dirty="0" smtClean="0"/>
              <a:t> </a:t>
            </a:r>
            <a:r>
              <a:rPr lang="en-US" dirty="0" err="1" smtClean="0"/>
              <a:t>mutlaka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hedefi</a:t>
            </a:r>
            <a:r>
              <a:rPr lang="en-US" dirty="0" smtClean="0"/>
              <a:t> </a:t>
            </a:r>
            <a:r>
              <a:rPr lang="en-US" dirty="0" err="1" smtClean="0"/>
              <a:t>mevcuttur</a:t>
            </a:r>
            <a:r>
              <a:rPr lang="en-US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is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102</TotalTime>
  <Words>2533</Words>
  <Application>Microsoft Office PowerPoint</Application>
  <PresentationFormat>Ekran Gösterisi (4:3)</PresentationFormat>
  <Paragraphs>215</Paragraphs>
  <Slides>56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56</vt:i4>
      </vt:variant>
    </vt:vector>
  </HeadingPairs>
  <TitlesOfParts>
    <vt:vector size="57" baseType="lpstr">
      <vt:lpstr>Kent</vt:lpstr>
      <vt:lpstr>Simav Rehberlik ve Araştırma Merkezi İLETİŞİM</vt:lpstr>
      <vt:lpstr>Slayt 2</vt:lpstr>
      <vt:lpstr>Slayt 3</vt:lpstr>
      <vt:lpstr>Neden iletişim kurmak ve bunu öğrenmek zorundayız?</vt:lpstr>
      <vt:lpstr>Slayt 5</vt:lpstr>
      <vt:lpstr>Slayt 6</vt:lpstr>
      <vt:lpstr>Slayt 7</vt:lpstr>
      <vt:lpstr>Slayt 8</vt:lpstr>
      <vt:lpstr>  İLETİŞİMİN AMAÇLARI </vt:lpstr>
      <vt:lpstr>İletişimin temel amaçları arasında şunlar sıralanabilir</vt:lpstr>
      <vt:lpstr>Slayt 11</vt:lpstr>
      <vt:lpstr>İLETİŞİMİN ANATOMİSİ</vt:lpstr>
      <vt:lpstr>Slayt 13</vt:lpstr>
      <vt:lpstr>1.KAYNAK</vt:lpstr>
      <vt:lpstr>2.KANAL</vt:lpstr>
      <vt:lpstr>3.MESAJ</vt:lpstr>
      <vt:lpstr>4.ALICI</vt:lpstr>
      <vt:lpstr>5.GERİ BİLDİRİM</vt:lpstr>
      <vt:lpstr>Slayt 19</vt:lpstr>
      <vt:lpstr>BEDEN DİLİ</vt:lpstr>
      <vt:lpstr>Beden Dili Neden işimize Yarar?</vt:lpstr>
      <vt:lpstr>Gülümseme</vt:lpstr>
      <vt:lpstr>Postür (Beden Duruşu)</vt:lpstr>
      <vt:lpstr>Alanlar ve Kullanım Biçimi</vt:lpstr>
      <vt:lpstr>El Hareketleri</vt:lpstr>
      <vt:lpstr>Slayt 26</vt:lpstr>
      <vt:lpstr>Slayt 27</vt:lpstr>
      <vt:lpstr>Kol Hareketleri</vt:lpstr>
      <vt:lpstr>Bacakların Kullanılışı</vt:lpstr>
      <vt:lpstr>GÖZ İŞARETLERİ</vt:lpstr>
      <vt:lpstr>İLETİŞİMİ KOLAYLAŞTIRAN ETKENLER</vt:lpstr>
      <vt:lpstr>1.DEĞERLİLİK VE KABUL</vt:lpstr>
      <vt:lpstr>Slayt 33</vt:lpstr>
      <vt:lpstr>Slayt 34</vt:lpstr>
      <vt:lpstr>KABUL</vt:lpstr>
      <vt:lpstr>Slayt 36</vt:lpstr>
      <vt:lpstr>2.DİNLEME</vt:lpstr>
      <vt:lpstr>Slayt 38</vt:lpstr>
      <vt:lpstr>Slayt 39</vt:lpstr>
      <vt:lpstr>ETKİN DİNLEME</vt:lpstr>
      <vt:lpstr>Etkin bir dinleyici olabilmek için:</vt:lpstr>
      <vt:lpstr>Slayt 42</vt:lpstr>
      <vt:lpstr>3.BEN DİLİ</vt:lpstr>
      <vt:lpstr>Slayt 44</vt:lpstr>
      <vt:lpstr>Etkili bir ben dili mesajının şu üç öğeyi içermesi gerekir</vt:lpstr>
      <vt:lpstr>Ben Dili ile Konuşmanın Yararları</vt:lpstr>
      <vt:lpstr>Slayt 47</vt:lpstr>
      <vt:lpstr>4.EMPATİ (BİRBİRİMİZİ ANLAMA BECERİSİ)</vt:lpstr>
      <vt:lpstr>Slayt 49</vt:lpstr>
      <vt:lpstr>Slayt 50</vt:lpstr>
      <vt:lpstr>Slayt 51</vt:lpstr>
      <vt:lpstr>İLETİŞİM ENGELLERİ</vt:lpstr>
      <vt:lpstr>Slayt 53</vt:lpstr>
      <vt:lpstr>Slayt 54</vt:lpstr>
      <vt:lpstr>Slayt 55</vt:lpstr>
      <vt:lpstr>İletişim Engellerini Neden Kullanırız?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İLETİŞİM</dc:title>
  <dc:creator>hedef pc</dc:creator>
  <cp:lastModifiedBy>hedef pc</cp:lastModifiedBy>
  <cp:revision>51</cp:revision>
  <dcterms:created xsi:type="dcterms:W3CDTF">2018-08-31T17:45:13Z</dcterms:created>
  <dcterms:modified xsi:type="dcterms:W3CDTF">2019-10-23T17:01:23Z</dcterms:modified>
</cp:coreProperties>
</file>